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4"/>
  </p:sldMasterIdLst>
  <p:notesMasterIdLst>
    <p:notesMasterId r:id="rId61"/>
  </p:notesMasterIdLst>
  <p:handoutMasterIdLst>
    <p:handoutMasterId r:id="rId62"/>
  </p:handoutMasterIdLst>
  <p:sldIdLst>
    <p:sldId id="256" r:id="rId5"/>
    <p:sldId id="257" r:id="rId6"/>
    <p:sldId id="261" r:id="rId7"/>
    <p:sldId id="295" r:id="rId8"/>
    <p:sldId id="335" r:id="rId9"/>
    <p:sldId id="262" r:id="rId10"/>
    <p:sldId id="265" r:id="rId11"/>
    <p:sldId id="266" r:id="rId12"/>
    <p:sldId id="264" r:id="rId13"/>
    <p:sldId id="268" r:id="rId14"/>
    <p:sldId id="269" r:id="rId15"/>
    <p:sldId id="342" r:id="rId16"/>
    <p:sldId id="270" r:id="rId17"/>
    <p:sldId id="271" r:id="rId18"/>
    <p:sldId id="273" r:id="rId19"/>
    <p:sldId id="274" r:id="rId20"/>
    <p:sldId id="277" r:id="rId21"/>
    <p:sldId id="276" r:id="rId22"/>
    <p:sldId id="278" r:id="rId23"/>
    <p:sldId id="275" r:id="rId24"/>
    <p:sldId id="279" r:id="rId25"/>
    <p:sldId id="280" r:id="rId26"/>
    <p:sldId id="281" r:id="rId27"/>
    <p:sldId id="325" r:id="rId28"/>
    <p:sldId id="282" r:id="rId29"/>
    <p:sldId id="283" r:id="rId30"/>
    <p:sldId id="310" r:id="rId31"/>
    <p:sldId id="285" r:id="rId32"/>
    <p:sldId id="293" r:id="rId33"/>
    <p:sldId id="379" r:id="rId34"/>
    <p:sldId id="380" r:id="rId35"/>
    <p:sldId id="381" r:id="rId36"/>
    <p:sldId id="294" r:id="rId37"/>
    <p:sldId id="382" r:id="rId38"/>
    <p:sldId id="383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396" r:id="rId52"/>
    <p:sldId id="397" r:id="rId53"/>
    <p:sldId id="369" r:id="rId54"/>
    <p:sldId id="368" r:id="rId55"/>
    <p:sldId id="398" r:id="rId56"/>
    <p:sldId id="399" r:id="rId57"/>
    <p:sldId id="400" r:id="rId58"/>
    <p:sldId id="307" r:id="rId59"/>
    <p:sldId id="306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2CC7B11C-2E0A-4AB2-9FB4-91FBB5916C40}">
          <p14:sldIdLst>
            <p14:sldId id="256"/>
            <p14:sldId id="257"/>
            <p14:sldId id="261"/>
            <p14:sldId id="295"/>
            <p14:sldId id="335"/>
            <p14:sldId id="262"/>
            <p14:sldId id="265"/>
            <p14:sldId id="266"/>
            <p14:sldId id="264"/>
            <p14:sldId id="268"/>
            <p14:sldId id="269"/>
            <p14:sldId id="342"/>
            <p14:sldId id="270"/>
            <p14:sldId id="271"/>
            <p14:sldId id="273"/>
            <p14:sldId id="274"/>
            <p14:sldId id="277"/>
            <p14:sldId id="276"/>
            <p14:sldId id="278"/>
            <p14:sldId id="275"/>
            <p14:sldId id="279"/>
            <p14:sldId id="280"/>
            <p14:sldId id="281"/>
            <p14:sldId id="325"/>
            <p14:sldId id="282"/>
            <p14:sldId id="283"/>
            <p14:sldId id="310"/>
            <p14:sldId id="285"/>
            <p14:sldId id="293"/>
            <p14:sldId id="379"/>
            <p14:sldId id="380"/>
            <p14:sldId id="381"/>
            <p14:sldId id="294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</p14:sldIdLst>
        </p14:section>
        <p14:section name="Section sans titre" id="{6B1C62BC-2D73-41B5-A328-4366A808BFE6}">
          <p14:sldIdLst>
            <p14:sldId id="369"/>
            <p14:sldId id="368"/>
            <p14:sldId id="398"/>
            <p14:sldId id="399"/>
            <p14:sldId id="400"/>
            <p14:sldId id="307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F78D75-C754-4B16-93C6-3FD3E11C5F7A}" v="54" dt="2025-12-16T16:31:48.9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04" autoAdjust="0"/>
    <p:restoredTop sz="86459" autoAdjust="0"/>
  </p:normalViewPr>
  <p:slideViewPr>
    <p:cSldViewPr snapToGrid="0">
      <p:cViewPr varScale="1">
        <p:scale>
          <a:sx n="95" d="100"/>
          <a:sy n="95" d="100"/>
        </p:scale>
        <p:origin x="444" y="66"/>
      </p:cViewPr>
      <p:guideLst/>
    </p:cSldViewPr>
  </p:slideViewPr>
  <p:outlineViewPr>
    <p:cViewPr>
      <p:scale>
        <a:sx n="33" d="100"/>
        <a:sy n="33" d="100"/>
      </p:scale>
      <p:origin x="0" y="-314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Bourré" userId="3976cfa3-d3e1-428e-81d1-805acb964e52" providerId="ADAL" clId="{0CFFEC26-6D78-43BC-AC4F-468762799BA4}"/>
    <pc:docChg chg="undo redo custSel addSld delSld modSld sldOrd addSection modSection">
      <pc:chgData name="Nicolas Bourré" userId="3976cfa3-d3e1-428e-81d1-805acb964e52" providerId="ADAL" clId="{0CFFEC26-6D78-43BC-AC4F-468762799BA4}" dt="2025-12-16T16:32:53.708" v="21481" actId="20577"/>
      <pc:docMkLst>
        <pc:docMk/>
      </pc:docMkLst>
      <pc:sldChg chg="modSp mod">
        <pc:chgData name="Nicolas Bourré" userId="3976cfa3-d3e1-428e-81d1-805acb964e52" providerId="ADAL" clId="{0CFFEC26-6D78-43BC-AC4F-468762799BA4}" dt="2025-12-15T18:31:59.816" v="13781" actId="20577"/>
        <pc:sldMkLst>
          <pc:docMk/>
          <pc:sldMk cId="844439523" sldId="264"/>
        </pc:sldMkLst>
        <pc:spChg chg="mod">
          <ac:chgData name="Nicolas Bourré" userId="3976cfa3-d3e1-428e-81d1-805acb964e52" providerId="ADAL" clId="{0CFFEC26-6D78-43BC-AC4F-468762799BA4}" dt="2025-12-15T18:31:59.816" v="13781" actId="20577"/>
          <ac:spMkLst>
            <pc:docMk/>
            <pc:sldMk cId="844439523" sldId="264"/>
            <ac:spMk id="3" creationId="{9ED1C76C-0447-4533-3B3F-086A7A68B85F}"/>
          </ac:spMkLst>
        </pc:spChg>
      </pc:sldChg>
      <pc:sldChg chg="addSp delSp modSp mod delAnim modAnim">
        <pc:chgData name="Nicolas Bourré" userId="3976cfa3-d3e1-428e-81d1-805acb964e52" providerId="ADAL" clId="{0CFFEC26-6D78-43BC-AC4F-468762799BA4}" dt="2025-12-15T14:17:31.447" v="13751"/>
        <pc:sldMkLst>
          <pc:docMk/>
          <pc:sldMk cId="1966612474" sldId="265"/>
        </pc:sldMkLst>
        <pc:spChg chg="add del mod">
          <ac:chgData name="Nicolas Bourré" userId="3976cfa3-d3e1-428e-81d1-805acb964e52" providerId="ADAL" clId="{0CFFEC26-6D78-43BC-AC4F-468762799BA4}" dt="2025-12-15T14:17:31.447" v="13751"/>
          <ac:spMkLst>
            <pc:docMk/>
            <pc:sldMk cId="1966612474" sldId="265"/>
            <ac:spMk id="4" creationId="{07E1774D-9753-765C-70E6-38FB3EE5B48F}"/>
          </ac:spMkLst>
        </pc:spChg>
        <pc:picChg chg="add mod">
          <ac:chgData name="Nicolas Bourré" userId="3976cfa3-d3e1-428e-81d1-805acb964e52" providerId="ADAL" clId="{0CFFEC26-6D78-43BC-AC4F-468762799BA4}" dt="2025-12-15T14:17:31.447" v="13751"/>
          <ac:picMkLst>
            <pc:docMk/>
            <pc:sldMk cId="1966612474" sldId="265"/>
            <ac:picMk id="5" creationId="{16F671D0-8304-85D0-290D-15DD071C7936}"/>
          </ac:picMkLst>
        </pc:picChg>
        <pc:picChg chg="del">
          <ac:chgData name="Nicolas Bourré" userId="3976cfa3-d3e1-428e-81d1-805acb964e52" providerId="ADAL" clId="{0CFFEC26-6D78-43BC-AC4F-468762799BA4}" dt="2025-12-15T14:15:43.996" v="13750" actId="478"/>
          <ac:picMkLst>
            <pc:docMk/>
            <pc:sldMk cId="1966612474" sldId="265"/>
            <ac:picMk id="9" creationId="{D36A0A14-4D12-69ED-2B5E-A8033F74C56B}"/>
          </ac:picMkLst>
        </pc:picChg>
      </pc:sldChg>
      <pc:sldChg chg="modSp mod">
        <pc:chgData name="Nicolas Bourré" userId="3976cfa3-d3e1-428e-81d1-805acb964e52" providerId="ADAL" clId="{0CFFEC26-6D78-43BC-AC4F-468762799BA4}" dt="2025-12-15T20:34:15.464" v="14295" actId="20577"/>
        <pc:sldMkLst>
          <pc:docMk/>
          <pc:sldMk cId="1042104036" sldId="266"/>
        </pc:sldMkLst>
        <pc:spChg chg="mod">
          <ac:chgData name="Nicolas Bourré" userId="3976cfa3-d3e1-428e-81d1-805acb964e52" providerId="ADAL" clId="{0CFFEC26-6D78-43BC-AC4F-468762799BA4}" dt="2025-12-15T20:34:15.464" v="14295" actId="20577"/>
          <ac:spMkLst>
            <pc:docMk/>
            <pc:sldMk cId="1042104036" sldId="266"/>
            <ac:spMk id="2" creationId="{5E9BC7ED-1F71-4EC6-F213-2CBA6D66E8CC}"/>
          </ac:spMkLst>
        </pc:spChg>
        <pc:spChg chg="mod">
          <ac:chgData name="Nicolas Bourré" userId="3976cfa3-d3e1-428e-81d1-805acb964e52" providerId="ADAL" clId="{0CFFEC26-6D78-43BC-AC4F-468762799BA4}" dt="2025-12-15T20:33:52.286" v="14265" actId="6549"/>
          <ac:spMkLst>
            <pc:docMk/>
            <pc:sldMk cId="1042104036" sldId="266"/>
            <ac:spMk id="3" creationId="{34E6E221-B7FD-A467-F9F7-F63F412F56B4}"/>
          </ac:spMkLst>
        </pc:spChg>
      </pc:sldChg>
      <pc:sldChg chg="modSp mod">
        <pc:chgData name="Nicolas Bourré" userId="3976cfa3-d3e1-428e-81d1-805acb964e52" providerId="ADAL" clId="{0CFFEC26-6D78-43BC-AC4F-468762799BA4}" dt="2025-12-15T19:07:32.116" v="13789" actId="20577"/>
        <pc:sldMkLst>
          <pc:docMk/>
          <pc:sldMk cId="4058962150" sldId="269"/>
        </pc:sldMkLst>
        <pc:spChg chg="mod">
          <ac:chgData name="Nicolas Bourré" userId="3976cfa3-d3e1-428e-81d1-805acb964e52" providerId="ADAL" clId="{0CFFEC26-6D78-43BC-AC4F-468762799BA4}" dt="2025-12-15T19:07:32.116" v="13789" actId="20577"/>
          <ac:spMkLst>
            <pc:docMk/>
            <pc:sldMk cId="4058962150" sldId="269"/>
            <ac:spMk id="3" creationId="{ABB72774-9E19-3D81-D155-E4CC3E0460AE}"/>
          </ac:spMkLst>
        </pc:spChg>
      </pc:sldChg>
      <pc:sldChg chg="modSp mod">
        <pc:chgData name="Nicolas Bourré" userId="3976cfa3-d3e1-428e-81d1-805acb964e52" providerId="ADAL" clId="{0CFFEC26-6D78-43BC-AC4F-468762799BA4}" dt="2025-12-16T15:39:34.889" v="17419" actId="27636"/>
        <pc:sldMkLst>
          <pc:docMk/>
          <pc:sldMk cId="667728476" sldId="271"/>
        </pc:sldMkLst>
        <pc:spChg chg="mod">
          <ac:chgData name="Nicolas Bourré" userId="3976cfa3-d3e1-428e-81d1-805acb964e52" providerId="ADAL" clId="{0CFFEC26-6D78-43BC-AC4F-468762799BA4}" dt="2025-12-16T15:39:34.889" v="17419" actId="27636"/>
          <ac:spMkLst>
            <pc:docMk/>
            <pc:sldMk cId="667728476" sldId="271"/>
            <ac:spMk id="3" creationId="{CD1D1E8B-EDD6-4158-13D7-873E21A19DD7}"/>
          </ac:spMkLst>
        </pc:spChg>
      </pc:sldChg>
      <pc:sldChg chg="modSp mod">
        <pc:chgData name="Nicolas Bourré" userId="3976cfa3-d3e1-428e-81d1-805acb964e52" providerId="ADAL" clId="{0CFFEC26-6D78-43BC-AC4F-468762799BA4}" dt="2025-12-15T20:28:08.755" v="13873" actId="20577"/>
        <pc:sldMkLst>
          <pc:docMk/>
          <pc:sldMk cId="1265043337" sldId="279"/>
        </pc:sldMkLst>
        <pc:spChg chg="mod">
          <ac:chgData name="Nicolas Bourré" userId="3976cfa3-d3e1-428e-81d1-805acb964e52" providerId="ADAL" clId="{0CFFEC26-6D78-43BC-AC4F-468762799BA4}" dt="2025-12-15T20:28:08.755" v="13873" actId="20577"/>
          <ac:spMkLst>
            <pc:docMk/>
            <pc:sldMk cId="1265043337" sldId="279"/>
            <ac:spMk id="5" creationId="{94CFE31C-5932-CFD2-BFE2-FFD970ABD959}"/>
          </ac:spMkLst>
        </pc:spChg>
      </pc:sldChg>
      <pc:sldChg chg="modSp mod">
        <pc:chgData name="Nicolas Bourré" userId="3976cfa3-d3e1-428e-81d1-805acb964e52" providerId="ADAL" clId="{0CFFEC26-6D78-43BC-AC4F-468762799BA4}" dt="2025-12-15T20:28:26.076" v="13916" actId="20577"/>
        <pc:sldMkLst>
          <pc:docMk/>
          <pc:sldMk cId="3844525042" sldId="280"/>
        </pc:sldMkLst>
        <pc:spChg chg="mod">
          <ac:chgData name="Nicolas Bourré" userId="3976cfa3-d3e1-428e-81d1-805acb964e52" providerId="ADAL" clId="{0CFFEC26-6D78-43BC-AC4F-468762799BA4}" dt="2025-12-15T20:27:37.965" v="13822" actId="20577"/>
          <ac:spMkLst>
            <pc:docMk/>
            <pc:sldMk cId="3844525042" sldId="280"/>
            <ac:spMk id="2" creationId="{3D87D9D5-6578-B957-3B64-FD32E665493E}"/>
          </ac:spMkLst>
        </pc:spChg>
        <pc:spChg chg="mod">
          <ac:chgData name="Nicolas Bourré" userId="3976cfa3-d3e1-428e-81d1-805acb964e52" providerId="ADAL" clId="{0CFFEC26-6D78-43BC-AC4F-468762799BA4}" dt="2025-12-15T20:28:26.076" v="13916" actId="20577"/>
          <ac:spMkLst>
            <pc:docMk/>
            <pc:sldMk cId="3844525042" sldId="280"/>
            <ac:spMk id="3" creationId="{489CBF41-72D2-27BD-4AEB-CCB94ECEAACB}"/>
          </ac:spMkLst>
        </pc:spChg>
      </pc:sldChg>
      <pc:sldChg chg="modSp mod">
        <pc:chgData name="Nicolas Bourré" userId="3976cfa3-d3e1-428e-81d1-805acb964e52" providerId="ADAL" clId="{0CFFEC26-6D78-43BC-AC4F-468762799BA4}" dt="2025-12-15T20:28:47.286" v="13942" actId="20577"/>
        <pc:sldMkLst>
          <pc:docMk/>
          <pc:sldMk cId="3328521410" sldId="281"/>
        </pc:sldMkLst>
        <pc:spChg chg="mod">
          <ac:chgData name="Nicolas Bourré" userId="3976cfa3-d3e1-428e-81d1-805acb964e52" providerId="ADAL" clId="{0CFFEC26-6D78-43BC-AC4F-468762799BA4}" dt="2025-12-15T20:28:42.168" v="13926" actId="20577"/>
          <ac:spMkLst>
            <pc:docMk/>
            <pc:sldMk cId="3328521410" sldId="281"/>
            <ac:spMk id="2" creationId="{5DCB231F-82C9-707F-9CC6-F2A8100CA588}"/>
          </ac:spMkLst>
        </pc:spChg>
        <pc:spChg chg="mod">
          <ac:chgData name="Nicolas Bourré" userId="3976cfa3-d3e1-428e-81d1-805acb964e52" providerId="ADAL" clId="{0CFFEC26-6D78-43BC-AC4F-468762799BA4}" dt="2025-12-15T20:28:47.286" v="13942" actId="20577"/>
          <ac:spMkLst>
            <pc:docMk/>
            <pc:sldMk cId="3328521410" sldId="281"/>
            <ac:spMk id="3" creationId="{2BAA0C2D-BCC7-3964-3962-B446740B41A1}"/>
          </ac:spMkLst>
        </pc:spChg>
      </pc:sldChg>
      <pc:sldChg chg="modSp mod">
        <pc:chgData name="Nicolas Bourré" userId="3976cfa3-d3e1-428e-81d1-805acb964e52" providerId="ADAL" clId="{0CFFEC26-6D78-43BC-AC4F-468762799BA4}" dt="2025-12-15T20:29:30.194" v="14009" actId="20577"/>
        <pc:sldMkLst>
          <pc:docMk/>
          <pc:sldMk cId="1913402302" sldId="282"/>
        </pc:sldMkLst>
        <pc:spChg chg="mod">
          <ac:chgData name="Nicolas Bourré" userId="3976cfa3-d3e1-428e-81d1-805acb964e52" providerId="ADAL" clId="{0CFFEC26-6D78-43BC-AC4F-468762799BA4}" dt="2025-12-15T20:29:19.814" v="13989" actId="20577"/>
          <ac:spMkLst>
            <pc:docMk/>
            <pc:sldMk cId="1913402302" sldId="282"/>
            <ac:spMk id="2" creationId="{273B5B16-C930-64F1-93E0-E4ABF279F8D4}"/>
          </ac:spMkLst>
        </pc:spChg>
        <pc:spChg chg="mod">
          <ac:chgData name="Nicolas Bourré" userId="3976cfa3-d3e1-428e-81d1-805acb964e52" providerId="ADAL" clId="{0CFFEC26-6D78-43BC-AC4F-468762799BA4}" dt="2025-12-15T20:29:30.194" v="14009" actId="20577"/>
          <ac:spMkLst>
            <pc:docMk/>
            <pc:sldMk cId="1913402302" sldId="282"/>
            <ac:spMk id="3" creationId="{EAF6DA6A-B8DF-53C6-0FED-9983F2C6B502}"/>
          </ac:spMkLst>
        </pc:spChg>
      </pc:sldChg>
      <pc:sldChg chg="modSp mod">
        <pc:chgData name="Nicolas Bourré" userId="3976cfa3-d3e1-428e-81d1-805acb964e52" providerId="ADAL" clId="{0CFFEC26-6D78-43BC-AC4F-468762799BA4}" dt="2025-12-15T20:31:15.160" v="14161" actId="20577"/>
        <pc:sldMkLst>
          <pc:docMk/>
          <pc:sldMk cId="1842053632" sldId="283"/>
        </pc:sldMkLst>
        <pc:spChg chg="mod">
          <ac:chgData name="Nicolas Bourré" userId="3976cfa3-d3e1-428e-81d1-805acb964e52" providerId="ADAL" clId="{0CFFEC26-6D78-43BC-AC4F-468762799BA4}" dt="2025-12-15T20:31:15.160" v="14161" actId="20577"/>
          <ac:spMkLst>
            <pc:docMk/>
            <pc:sldMk cId="1842053632" sldId="283"/>
            <ac:spMk id="3" creationId="{DF714C34-BBE2-822E-749F-FD9AD959CA2B}"/>
          </ac:spMkLst>
        </pc:spChg>
      </pc:sldChg>
      <pc:sldChg chg="del">
        <pc:chgData name="Nicolas Bourré" userId="3976cfa3-d3e1-428e-81d1-805acb964e52" providerId="ADAL" clId="{0CFFEC26-6D78-43BC-AC4F-468762799BA4}" dt="2025-12-15T20:33:09.387" v="14234" actId="47"/>
        <pc:sldMkLst>
          <pc:docMk/>
          <pc:sldMk cId="1776519599" sldId="284"/>
        </pc:sldMkLst>
      </pc:sldChg>
      <pc:sldChg chg="modSp mod">
        <pc:chgData name="Nicolas Bourré" userId="3976cfa3-d3e1-428e-81d1-805acb964e52" providerId="ADAL" clId="{0CFFEC26-6D78-43BC-AC4F-468762799BA4}" dt="2025-12-15T20:33:15.165" v="14236" actId="27636"/>
        <pc:sldMkLst>
          <pc:docMk/>
          <pc:sldMk cId="1760560432" sldId="285"/>
        </pc:sldMkLst>
        <pc:spChg chg="mod">
          <ac:chgData name="Nicolas Bourré" userId="3976cfa3-d3e1-428e-81d1-805acb964e52" providerId="ADAL" clId="{0CFFEC26-6D78-43BC-AC4F-468762799BA4}" dt="2025-12-15T20:33:15.165" v="14236" actId="27636"/>
          <ac:spMkLst>
            <pc:docMk/>
            <pc:sldMk cId="1760560432" sldId="285"/>
            <ac:spMk id="3" creationId="{B17EB3B9-33E5-7B2E-3D4D-8D092FB0F589}"/>
          </ac:spMkLst>
        </pc:spChg>
      </pc:sldChg>
      <pc:sldChg chg="addSp delSp modSp mod delAnim">
        <pc:chgData name="Nicolas Bourré" userId="3976cfa3-d3e1-428e-81d1-805acb964e52" providerId="ADAL" clId="{0CFFEC26-6D78-43BC-AC4F-468762799BA4}" dt="2025-12-15T20:42:44.509" v="15252" actId="962"/>
        <pc:sldMkLst>
          <pc:docMk/>
          <pc:sldMk cId="1407802524" sldId="293"/>
        </pc:sldMkLst>
        <pc:spChg chg="mod">
          <ac:chgData name="Nicolas Bourré" userId="3976cfa3-d3e1-428e-81d1-805acb964e52" providerId="ADAL" clId="{0CFFEC26-6D78-43BC-AC4F-468762799BA4}" dt="2025-12-15T20:35:55.655" v="14322" actId="6549"/>
          <ac:spMkLst>
            <pc:docMk/>
            <pc:sldMk cId="1407802524" sldId="293"/>
            <ac:spMk id="2" creationId="{4661E897-8530-FAE1-6324-D0324A2AD751}"/>
          </ac:spMkLst>
        </pc:spChg>
        <pc:spChg chg="mod">
          <ac:chgData name="Nicolas Bourré" userId="3976cfa3-d3e1-428e-81d1-805acb964e52" providerId="ADAL" clId="{0CFFEC26-6D78-43BC-AC4F-468762799BA4}" dt="2025-12-15T20:42:21.949" v="15248" actId="14100"/>
          <ac:spMkLst>
            <pc:docMk/>
            <pc:sldMk cId="1407802524" sldId="293"/>
            <ac:spMk id="5" creationId="{1E820FE7-1470-2012-B0FD-755F24BDE8CD}"/>
          </ac:spMkLst>
        </pc:spChg>
        <pc:grpChg chg="del">
          <ac:chgData name="Nicolas Bourré" userId="3976cfa3-d3e1-428e-81d1-805acb964e52" providerId="ADAL" clId="{0CFFEC26-6D78-43BC-AC4F-468762799BA4}" dt="2025-12-15T20:35:43.487" v="14296" actId="478"/>
          <ac:grpSpMkLst>
            <pc:docMk/>
            <pc:sldMk cId="1407802524" sldId="293"/>
            <ac:grpSpMk id="8" creationId="{E36C4E27-9A1F-1B70-F8B4-CFFD36C35676}"/>
          </ac:grpSpMkLst>
        </pc:grpChg>
        <pc:picChg chg="del">
          <ac:chgData name="Nicolas Bourré" userId="3976cfa3-d3e1-428e-81d1-805acb964e52" providerId="ADAL" clId="{0CFFEC26-6D78-43BC-AC4F-468762799BA4}" dt="2025-12-15T20:35:46.067" v="14297" actId="478"/>
          <ac:picMkLst>
            <pc:docMk/>
            <pc:sldMk cId="1407802524" sldId="293"/>
            <ac:picMk id="7" creationId="{DCD50FC5-2ED1-C7F0-9412-1F5C69DED9D5}"/>
          </ac:picMkLst>
        </pc:picChg>
        <pc:picChg chg="add mod">
          <ac:chgData name="Nicolas Bourré" userId="3976cfa3-d3e1-428e-81d1-805acb964e52" providerId="ADAL" clId="{0CFFEC26-6D78-43BC-AC4F-468762799BA4}" dt="2025-12-15T20:42:44.509" v="15252" actId="962"/>
          <ac:picMkLst>
            <pc:docMk/>
            <pc:sldMk cId="1407802524" sldId="293"/>
            <ac:picMk id="9" creationId="{929D4310-0458-9ACC-21FB-D833660461C9}"/>
          </ac:picMkLst>
        </pc:picChg>
      </pc:sldChg>
      <pc:sldChg chg="modSp mod">
        <pc:chgData name="Nicolas Bourré" userId="3976cfa3-d3e1-428e-81d1-805acb964e52" providerId="ADAL" clId="{0CFFEC26-6D78-43BC-AC4F-468762799BA4}" dt="2025-12-15T20:32:46.946" v="14233" actId="20577"/>
        <pc:sldMkLst>
          <pc:docMk/>
          <pc:sldMk cId="1567308059" sldId="310"/>
        </pc:sldMkLst>
        <pc:spChg chg="mod">
          <ac:chgData name="Nicolas Bourré" userId="3976cfa3-d3e1-428e-81d1-805acb964e52" providerId="ADAL" clId="{0CFFEC26-6D78-43BC-AC4F-468762799BA4}" dt="2025-12-15T20:32:11.821" v="14172" actId="20577"/>
          <ac:spMkLst>
            <pc:docMk/>
            <pc:sldMk cId="1567308059" sldId="310"/>
            <ac:spMk id="2" creationId="{3DB58A57-66D1-C3AA-0094-A41502780C7A}"/>
          </ac:spMkLst>
        </pc:spChg>
        <pc:spChg chg="mod">
          <ac:chgData name="Nicolas Bourré" userId="3976cfa3-d3e1-428e-81d1-805acb964e52" providerId="ADAL" clId="{0CFFEC26-6D78-43BC-AC4F-468762799BA4}" dt="2025-12-15T20:32:46.946" v="14233" actId="20577"/>
          <ac:spMkLst>
            <pc:docMk/>
            <pc:sldMk cId="1567308059" sldId="310"/>
            <ac:spMk id="3" creationId="{CDE4FD29-3524-1A06-9DB8-2A46F086A54B}"/>
          </ac:spMkLst>
        </pc:spChg>
      </pc:sldChg>
      <pc:sldChg chg="del">
        <pc:chgData name="Nicolas Bourré" userId="3976cfa3-d3e1-428e-81d1-805acb964e52" providerId="ADAL" clId="{0CFFEC26-6D78-43BC-AC4F-468762799BA4}" dt="2025-12-15T21:02:26.923" v="16339" actId="47"/>
        <pc:sldMkLst>
          <pc:docMk/>
          <pc:sldMk cId="796566395" sldId="319"/>
        </pc:sldMkLst>
      </pc:sldChg>
      <pc:sldChg chg="del">
        <pc:chgData name="Nicolas Bourré" userId="3976cfa3-d3e1-428e-81d1-805acb964e52" providerId="ADAL" clId="{0CFFEC26-6D78-43BC-AC4F-468762799BA4}" dt="2025-12-16T16:19:57.196" v="20476" actId="47"/>
        <pc:sldMkLst>
          <pc:docMk/>
          <pc:sldMk cId="1689088474" sldId="323"/>
        </pc:sldMkLst>
      </pc:sldChg>
      <pc:sldChg chg="modSp mod">
        <pc:chgData name="Nicolas Bourré" userId="3976cfa3-d3e1-428e-81d1-805acb964e52" providerId="ADAL" clId="{0CFFEC26-6D78-43BC-AC4F-468762799BA4}" dt="2025-12-15T20:29:11.184" v="13973" actId="20577"/>
        <pc:sldMkLst>
          <pc:docMk/>
          <pc:sldMk cId="465350392" sldId="325"/>
        </pc:sldMkLst>
        <pc:spChg chg="mod">
          <ac:chgData name="Nicolas Bourré" userId="3976cfa3-d3e1-428e-81d1-805acb964e52" providerId="ADAL" clId="{0CFFEC26-6D78-43BC-AC4F-468762799BA4}" dt="2025-12-15T20:29:11.184" v="13973" actId="20577"/>
          <ac:spMkLst>
            <pc:docMk/>
            <pc:sldMk cId="465350392" sldId="325"/>
            <ac:spMk id="2" creationId="{5DCB231F-82C9-707F-9CC6-F2A8100CA588}"/>
          </ac:spMkLst>
        </pc:spChg>
        <pc:spChg chg="mod">
          <ac:chgData name="Nicolas Bourré" userId="3976cfa3-d3e1-428e-81d1-805acb964e52" providerId="ADAL" clId="{0CFFEC26-6D78-43BC-AC4F-468762799BA4}" dt="2025-12-15T20:29:02.376" v="13956" actId="6549"/>
          <ac:spMkLst>
            <pc:docMk/>
            <pc:sldMk cId="465350392" sldId="325"/>
            <ac:spMk id="3" creationId="{2BAA0C2D-BCC7-3964-3962-B446740B41A1}"/>
          </ac:spMkLst>
        </pc:spChg>
      </pc:sldChg>
      <pc:sldChg chg="del">
        <pc:chgData name="Nicolas Bourré" userId="3976cfa3-d3e1-428e-81d1-805acb964e52" providerId="ADAL" clId="{0CFFEC26-6D78-43BC-AC4F-468762799BA4}" dt="2025-12-15T21:02:26.923" v="16339" actId="47"/>
        <pc:sldMkLst>
          <pc:docMk/>
          <pc:sldMk cId="2761784125" sldId="326"/>
        </pc:sldMkLst>
      </pc:sldChg>
      <pc:sldChg chg="del">
        <pc:chgData name="Nicolas Bourré" userId="3976cfa3-d3e1-428e-81d1-805acb964e52" providerId="ADAL" clId="{0CFFEC26-6D78-43BC-AC4F-468762799BA4}" dt="2025-12-15T20:50:37.368" v="15404" actId="47"/>
        <pc:sldMkLst>
          <pc:docMk/>
          <pc:sldMk cId="386298670" sldId="327"/>
        </pc:sldMkLst>
      </pc:sldChg>
      <pc:sldChg chg="modSp mod">
        <pc:chgData name="Nicolas Bourré" userId="3976cfa3-d3e1-428e-81d1-805acb964e52" providerId="ADAL" clId="{0CFFEC26-6D78-43BC-AC4F-468762799BA4}" dt="2025-12-15T19:08:11.806" v="13807" actId="20577"/>
        <pc:sldMkLst>
          <pc:docMk/>
          <pc:sldMk cId="1248605655" sldId="342"/>
        </pc:sldMkLst>
        <pc:spChg chg="mod">
          <ac:chgData name="Nicolas Bourré" userId="3976cfa3-d3e1-428e-81d1-805acb964e52" providerId="ADAL" clId="{0CFFEC26-6D78-43BC-AC4F-468762799BA4}" dt="2025-12-15T19:08:11.806" v="13807" actId="20577"/>
          <ac:spMkLst>
            <pc:docMk/>
            <pc:sldMk cId="1248605655" sldId="342"/>
            <ac:spMk id="3" creationId="{C4F15969-0817-EB16-D483-B4E8E6F6364B}"/>
          </ac:spMkLst>
        </pc:spChg>
      </pc:sldChg>
      <pc:sldChg chg="del">
        <pc:chgData name="Nicolas Bourré" userId="3976cfa3-d3e1-428e-81d1-805acb964e52" providerId="ADAL" clId="{0CFFEC26-6D78-43BC-AC4F-468762799BA4}" dt="2025-12-15T21:02:26.923" v="16339" actId="47"/>
        <pc:sldMkLst>
          <pc:docMk/>
          <pc:sldMk cId="3596275803" sldId="345"/>
        </pc:sldMkLst>
      </pc:sldChg>
      <pc:sldChg chg="del">
        <pc:chgData name="Nicolas Bourré" userId="3976cfa3-d3e1-428e-81d1-805acb964e52" providerId="ADAL" clId="{0CFFEC26-6D78-43BC-AC4F-468762799BA4}" dt="2025-12-15T21:02:26.923" v="16339" actId="47"/>
        <pc:sldMkLst>
          <pc:docMk/>
          <pc:sldMk cId="4178232119" sldId="346"/>
        </pc:sldMkLst>
      </pc:sldChg>
      <pc:sldChg chg="del">
        <pc:chgData name="Nicolas Bourré" userId="3976cfa3-d3e1-428e-81d1-805acb964e52" providerId="ADAL" clId="{0CFFEC26-6D78-43BC-AC4F-468762799BA4}" dt="2025-12-15T21:02:26.923" v="16339" actId="47"/>
        <pc:sldMkLst>
          <pc:docMk/>
          <pc:sldMk cId="3780843236" sldId="347"/>
        </pc:sldMkLst>
      </pc:sldChg>
      <pc:sldChg chg="del">
        <pc:chgData name="Nicolas Bourré" userId="3976cfa3-d3e1-428e-81d1-805acb964e52" providerId="ADAL" clId="{0CFFEC26-6D78-43BC-AC4F-468762799BA4}" dt="2025-12-15T21:02:26.923" v="16339" actId="47"/>
        <pc:sldMkLst>
          <pc:docMk/>
          <pc:sldMk cId="3419784153" sldId="348"/>
        </pc:sldMkLst>
      </pc:sldChg>
      <pc:sldChg chg="del">
        <pc:chgData name="Nicolas Bourré" userId="3976cfa3-d3e1-428e-81d1-805acb964e52" providerId="ADAL" clId="{0CFFEC26-6D78-43BC-AC4F-468762799BA4}" dt="2025-12-15T21:02:26.923" v="16339" actId="47"/>
        <pc:sldMkLst>
          <pc:docMk/>
          <pc:sldMk cId="2467709336" sldId="349"/>
        </pc:sldMkLst>
      </pc:sldChg>
      <pc:sldChg chg="del">
        <pc:chgData name="Nicolas Bourré" userId="3976cfa3-d3e1-428e-81d1-805acb964e52" providerId="ADAL" clId="{0CFFEC26-6D78-43BC-AC4F-468762799BA4}" dt="2025-12-15T21:02:26.923" v="16339" actId="47"/>
        <pc:sldMkLst>
          <pc:docMk/>
          <pc:sldMk cId="4192714415" sldId="350"/>
        </pc:sldMkLst>
      </pc:sldChg>
      <pc:sldChg chg="del">
        <pc:chgData name="Nicolas Bourré" userId="3976cfa3-d3e1-428e-81d1-805acb964e52" providerId="ADAL" clId="{0CFFEC26-6D78-43BC-AC4F-468762799BA4}" dt="2025-12-15T21:02:26.923" v="16339" actId="47"/>
        <pc:sldMkLst>
          <pc:docMk/>
          <pc:sldMk cId="3178783696" sldId="351"/>
        </pc:sldMkLst>
      </pc:sldChg>
      <pc:sldChg chg="del">
        <pc:chgData name="Nicolas Bourré" userId="3976cfa3-d3e1-428e-81d1-805acb964e52" providerId="ADAL" clId="{0CFFEC26-6D78-43BC-AC4F-468762799BA4}" dt="2025-12-15T21:02:26.923" v="16339" actId="47"/>
        <pc:sldMkLst>
          <pc:docMk/>
          <pc:sldMk cId="3346516735" sldId="352"/>
        </pc:sldMkLst>
      </pc:sldChg>
      <pc:sldChg chg="del">
        <pc:chgData name="Nicolas Bourré" userId="3976cfa3-d3e1-428e-81d1-805acb964e52" providerId="ADAL" clId="{0CFFEC26-6D78-43BC-AC4F-468762799BA4}" dt="2025-12-15T21:02:26.923" v="16339" actId="47"/>
        <pc:sldMkLst>
          <pc:docMk/>
          <pc:sldMk cId="1823771457" sldId="353"/>
        </pc:sldMkLst>
      </pc:sldChg>
      <pc:sldChg chg="del">
        <pc:chgData name="Nicolas Bourré" userId="3976cfa3-d3e1-428e-81d1-805acb964e52" providerId="ADAL" clId="{0CFFEC26-6D78-43BC-AC4F-468762799BA4}" dt="2025-12-15T21:02:26.923" v="16339" actId="47"/>
        <pc:sldMkLst>
          <pc:docMk/>
          <pc:sldMk cId="3815778627" sldId="354"/>
        </pc:sldMkLst>
      </pc:sldChg>
      <pc:sldChg chg="del">
        <pc:chgData name="Nicolas Bourré" userId="3976cfa3-d3e1-428e-81d1-805acb964e52" providerId="ADAL" clId="{0CFFEC26-6D78-43BC-AC4F-468762799BA4}" dt="2025-12-15T21:02:41.958" v="16340" actId="47"/>
        <pc:sldMkLst>
          <pc:docMk/>
          <pc:sldMk cId="3499730940" sldId="355"/>
        </pc:sldMkLst>
      </pc:sldChg>
      <pc:sldChg chg="del">
        <pc:chgData name="Nicolas Bourré" userId="3976cfa3-d3e1-428e-81d1-805acb964e52" providerId="ADAL" clId="{0CFFEC26-6D78-43BC-AC4F-468762799BA4}" dt="2025-12-15T21:02:41.958" v="16340" actId="47"/>
        <pc:sldMkLst>
          <pc:docMk/>
          <pc:sldMk cId="1671336050" sldId="356"/>
        </pc:sldMkLst>
      </pc:sldChg>
      <pc:sldChg chg="del">
        <pc:chgData name="Nicolas Bourré" userId="3976cfa3-d3e1-428e-81d1-805acb964e52" providerId="ADAL" clId="{0CFFEC26-6D78-43BC-AC4F-468762799BA4}" dt="2025-12-15T21:02:41.958" v="16340" actId="47"/>
        <pc:sldMkLst>
          <pc:docMk/>
          <pc:sldMk cId="797761901" sldId="357"/>
        </pc:sldMkLst>
      </pc:sldChg>
      <pc:sldChg chg="del">
        <pc:chgData name="Nicolas Bourré" userId="3976cfa3-d3e1-428e-81d1-805acb964e52" providerId="ADAL" clId="{0CFFEC26-6D78-43BC-AC4F-468762799BA4}" dt="2025-12-15T21:02:41.958" v="16340" actId="47"/>
        <pc:sldMkLst>
          <pc:docMk/>
          <pc:sldMk cId="3039178669" sldId="358"/>
        </pc:sldMkLst>
      </pc:sldChg>
      <pc:sldChg chg="del">
        <pc:chgData name="Nicolas Bourré" userId="3976cfa3-d3e1-428e-81d1-805acb964e52" providerId="ADAL" clId="{0CFFEC26-6D78-43BC-AC4F-468762799BA4}" dt="2025-12-15T21:02:41.958" v="16340" actId="47"/>
        <pc:sldMkLst>
          <pc:docMk/>
          <pc:sldMk cId="2907523002" sldId="359"/>
        </pc:sldMkLst>
      </pc:sldChg>
      <pc:sldChg chg="del">
        <pc:chgData name="Nicolas Bourré" userId="3976cfa3-d3e1-428e-81d1-805acb964e52" providerId="ADAL" clId="{0CFFEC26-6D78-43BC-AC4F-468762799BA4}" dt="2025-12-15T21:02:41.958" v="16340" actId="47"/>
        <pc:sldMkLst>
          <pc:docMk/>
          <pc:sldMk cId="1371257368" sldId="360"/>
        </pc:sldMkLst>
      </pc:sldChg>
      <pc:sldChg chg="del">
        <pc:chgData name="Nicolas Bourré" userId="3976cfa3-d3e1-428e-81d1-805acb964e52" providerId="ADAL" clId="{0CFFEC26-6D78-43BC-AC4F-468762799BA4}" dt="2025-12-15T21:02:41.958" v="16340" actId="47"/>
        <pc:sldMkLst>
          <pc:docMk/>
          <pc:sldMk cId="2918032589" sldId="361"/>
        </pc:sldMkLst>
      </pc:sldChg>
      <pc:sldChg chg="del">
        <pc:chgData name="Nicolas Bourré" userId="3976cfa3-d3e1-428e-81d1-805acb964e52" providerId="ADAL" clId="{0CFFEC26-6D78-43BC-AC4F-468762799BA4}" dt="2025-12-15T21:02:41.958" v="16340" actId="47"/>
        <pc:sldMkLst>
          <pc:docMk/>
          <pc:sldMk cId="1170812170" sldId="362"/>
        </pc:sldMkLst>
      </pc:sldChg>
      <pc:sldChg chg="del">
        <pc:chgData name="Nicolas Bourré" userId="3976cfa3-d3e1-428e-81d1-805acb964e52" providerId="ADAL" clId="{0CFFEC26-6D78-43BC-AC4F-468762799BA4}" dt="2025-12-15T21:02:41.958" v="16340" actId="47"/>
        <pc:sldMkLst>
          <pc:docMk/>
          <pc:sldMk cId="2876697591" sldId="363"/>
        </pc:sldMkLst>
      </pc:sldChg>
      <pc:sldChg chg="del">
        <pc:chgData name="Nicolas Bourré" userId="3976cfa3-d3e1-428e-81d1-805acb964e52" providerId="ADAL" clId="{0CFFEC26-6D78-43BC-AC4F-468762799BA4}" dt="2025-12-15T21:02:41.958" v="16340" actId="47"/>
        <pc:sldMkLst>
          <pc:docMk/>
          <pc:sldMk cId="1938155907" sldId="365"/>
        </pc:sldMkLst>
      </pc:sldChg>
      <pc:sldChg chg="del">
        <pc:chgData name="Nicolas Bourré" userId="3976cfa3-d3e1-428e-81d1-805acb964e52" providerId="ADAL" clId="{0CFFEC26-6D78-43BC-AC4F-468762799BA4}" dt="2025-12-15T21:02:41.958" v="16340" actId="47"/>
        <pc:sldMkLst>
          <pc:docMk/>
          <pc:sldMk cId="169464239" sldId="366"/>
        </pc:sldMkLst>
      </pc:sldChg>
      <pc:sldChg chg="del">
        <pc:chgData name="Nicolas Bourré" userId="3976cfa3-d3e1-428e-81d1-805acb964e52" providerId="ADAL" clId="{0CFFEC26-6D78-43BC-AC4F-468762799BA4}" dt="2025-12-15T21:02:41.958" v="16340" actId="47"/>
        <pc:sldMkLst>
          <pc:docMk/>
          <pc:sldMk cId="1267328233" sldId="367"/>
        </pc:sldMkLst>
      </pc:sldChg>
      <pc:sldChg chg="addSp delSp modSp mod modClrScheme chgLayout">
        <pc:chgData name="Nicolas Bourré" userId="3976cfa3-d3e1-428e-81d1-805acb964e52" providerId="ADAL" clId="{0CFFEC26-6D78-43BC-AC4F-468762799BA4}" dt="2025-12-16T16:26:33.884" v="20894" actId="6549"/>
        <pc:sldMkLst>
          <pc:docMk/>
          <pc:sldMk cId="4213508593" sldId="368"/>
        </pc:sldMkLst>
        <pc:spChg chg="mod ord">
          <ac:chgData name="Nicolas Bourré" userId="3976cfa3-d3e1-428e-81d1-805acb964e52" providerId="ADAL" clId="{0CFFEC26-6D78-43BC-AC4F-468762799BA4}" dt="2025-12-16T16:22:00.908" v="20814" actId="20577"/>
          <ac:spMkLst>
            <pc:docMk/>
            <pc:sldMk cId="4213508593" sldId="368"/>
            <ac:spMk id="2" creationId="{CD1EFCCA-A653-73FE-F0FE-57B13A726636}"/>
          </ac:spMkLst>
        </pc:spChg>
        <pc:spChg chg="mod ord">
          <ac:chgData name="Nicolas Bourré" userId="3976cfa3-d3e1-428e-81d1-805acb964e52" providerId="ADAL" clId="{0CFFEC26-6D78-43BC-AC4F-468762799BA4}" dt="2025-12-16T16:26:33.884" v="20894" actId="6549"/>
          <ac:spMkLst>
            <pc:docMk/>
            <pc:sldMk cId="4213508593" sldId="368"/>
            <ac:spMk id="3" creationId="{C698A959-821E-8EE3-E224-FF5D1E5E1566}"/>
          </ac:spMkLst>
        </pc:spChg>
        <pc:spChg chg="del">
          <ac:chgData name="Nicolas Bourré" userId="3976cfa3-d3e1-428e-81d1-805acb964e52" providerId="ADAL" clId="{0CFFEC26-6D78-43BC-AC4F-468762799BA4}" dt="2025-12-16T16:19:41.956" v="20475" actId="478"/>
          <ac:spMkLst>
            <pc:docMk/>
            <pc:sldMk cId="4213508593" sldId="368"/>
            <ac:spMk id="4" creationId="{804674F4-5B66-415E-49B2-432975958506}"/>
          </ac:spMkLst>
        </pc:spChg>
        <pc:spChg chg="add del mod">
          <ac:chgData name="Nicolas Bourré" userId="3976cfa3-d3e1-428e-81d1-805acb964e52" providerId="ADAL" clId="{0CFFEC26-6D78-43BC-AC4F-468762799BA4}" dt="2025-12-16T16:20:14.201" v="20478" actId="700"/>
          <ac:spMkLst>
            <pc:docMk/>
            <pc:sldMk cId="4213508593" sldId="368"/>
            <ac:spMk id="6" creationId="{09CA2008-2EEE-2517-8A89-19DF0FD83E14}"/>
          </ac:spMkLst>
        </pc:spChg>
      </pc:sldChg>
      <pc:sldChg chg="del">
        <pc:chgData name="Nicolas Bourré" userId="3976cfa3-d3e1-428e-81d1-805acb964e52" providerId="ADAL" clId="{0CFFEC26-6D78-43BC-AC4F-468762799BA4}" dt="2025-12-16T16:19:57.196" v="20476" actId="47"/>
        <pc:sldMkLst>
          <pc:docMk/>
          <pc:sldMk cId="476068860" sldId="370"/>
        </pc:sldMkLst>
      </pc:sldChg>
      <pc:sldChg chg="del">
        <pc:chgData name="Nicolas Bourré" userId="3976cfa3-d3e1-428e-81d1-805acb964e52" providerId="ADAL" clId="{0CFFEC26-6D78-43BC-AC4F-468762799BA4}" dt="2025-12-16T16:20:07.602" v="20477" actId="47"/>
        <pc:sldMkLst>
          <pc:docMk/>
          <pc:sldMk cId="2526236728" sldId="371"/>
        </pc:sldMkLst>
      </pc:sldChg>
      <pc:sldChg chg="del">
        <pc:chgData name="Nicolas Bourré" userId="3976cfa3-d3e1-428e-81d1-805acb964e52" providerId="ADAL" clId="{0CFFEC26-6D78-43BC-AC4F-468762799BA4}" dt="2025-12-16T16:19:57.196" v="20476" actId="47"/>
        <pc:sldMkLst>
          <pc:docMk/>
          <pc:sldMk cId="1234452471" sldId="372"/>
        </pc:sldMkLst>
      </pc:sldChg>
      <pc:sldChg chg="del">
        <pc:chgData name="Nicolas Bourré" userId="3976cfa3-d3e1-428e-81d1-805acb964e52" providerId="ADAL" clId="{0CFFEC26-6D78-43BC-AC4F-468762799BA4}" dt="2025-12-16T16:19:57.196" v="20476" actId="47"/>
        <pc:sldMkLst>
          <pc:docMk/>
          <pc:sldMk cId="3998163747" sldId="373"/>
        </pc:sldMkLst>
      </pc:sldChg>
      <pc:sldChg chg="del">
        <pc:chgData name="Nicolas Bourré" userId="3976cfa3-d3e1-428e-81d1-805acb964e52" providerId="ADAL" clId="{0CFFEC26-6D78-43BC-AC4F-468762799BA4}" dt="2025-12-16T16:19:57.196" v="20476" actId="47"/>
        <pc:sldMkLst>
          <pc:docMk/>
          <pc:sldMk cId="2748844101" sldId="374"/>
        </pc:sldMkLst>
      </pc:sldChg>
      <pc:sldChg chg="del">
        <pc:chgData name="Nicolas Bourré" userId="3976cfa3-d3e1-428e-81d1-805acb964e52" providerId="ADAL" clId="{0CFFEC26-6D78-43BC-AC4F-468762799BA4}" dt="2025-12-16T16:19:57.196" v="20476" actId="47"/>
        <pc:sldMkLst>
          <pc:docMk/>
          <pc:sldMk cId="3487486537" sldId="375"/>
        </pc:sldMkLst>
      </pc:sldChg>
      <pc:sldChg chg="del">
        <pc:chgData name="Nicolas Bourré" userId="3976cfa3-d3e1-428e-81d1-805acb964e52" providerId="ADAL" clId="{0CFFEC26-6D78-43BC-AC4F-468762799BA4}" dt="2025-12-16T16:19:57.196" v="20476" actId="47"/>
        <pc:sldMkLst>
          <pc:docMk/>
          <pc:sldMk cId="4004645777" sldId="376"/>
        </pc:sldMkLst>
      </pc:sldChg>
      <pc:sldChg chg="del">
        <pc:chgData name="Nicolas Bourré" userId="3976cfa3-d3e1-428e-81d1-805acb964e52" providerId="ADAL" clId="{0CFFEC26-6D78-43BC-AC4F-468762799BA4}" dt="2025-12-16T16:19:57.196" v="20476" actId="47"/>
        <pc:sldMkLst>
          <pc:docMk/>
          <pc:sldMk cId="225001769" sldId="377"/>
        </pc:sldMkLst>
      </pc:sldChg>
      <pc:sldChg chg="del">
        <pc:chgData name="Nicolas Bourré" userId="3976cfa3-d3e1-428e-81d1-805acb964e52" providerId="ADAL" clId="{0CFFEC26-6D78-43BC-AC4F-468762799BA4}" dt="2025-12-16T16:19:57.196" v="20476" actId="47"/>
        <pc:sldMkLst>
          <pc:docMk/>
          <pc:sldMk cId="3314722451" sldId="378"/>
        </pc:sldMkLst>
      </pc:sldChg>
      <pc:sldChg chg="addSp modSp add mod modAnim">
        <pc:chgData name="Nicolas Bourré" userId="3976cfa3-d3e1-428e-81d1-805acb964e52" providerId="ADAL" clId="{0CFFEC26-6D78-43BC-AC4F-468762799BA4}" dt="2025-12-15T20:48:07.561" v="15398" actId="20577"/>
        <pc:sldMkLst>
          <pc:docMk/>
          <pc:sldMk cId="1352593302" sldId="379"/>
        </pc:sldMkLst>
        <pc:spChg chg="mod">
          <ac:chgData name="Nicolas Bourré" userId="3976cfa3-d3e1-428e-81d1-805acb964e52" providerId="ADAL" clId="{0CFFEC26-6D78-43BC-AC4F-468762799BA4}" dt="2025-12-15T20:48:07.561" v="15398" actId="20577"/>
          <ac:spMkLst>
            <pc:docMk/>
            <pc:sldMk cId="1352593302" sldId="379"/>
            <ac:spMk id="5" creationId="{FBE1C90E-C6B2-806C-F86E-D91F997489DF}"/>
          </ac:spMkLst>
        </pc:spChg>
        <pc:picChg chg="add mod">
          <ac:chgData name="Nicolas Bourré" userId="3976cfa3-d3e1-428e-81d1-805acb964e52" providerId="ADAL" clId="{0CFFEC26-6D78-43BC-AC4F-468762799BA4}" dt="2025-12-15T20:45:13.444" v="15254"/>
          <ac:picMkLst>
            <pc:docMk/>
            <pc:sldMk cId="1352593302" sldId="379"/>
            <ac:picMk id="3" creationId="{289909BD-6A13-D5BE-7414-173C67CF8A29}"/>
          </ac:picMkLst>
        </pc:picChg>
      </pc:sldChg>
      <pc:sldChg chg="addSp delSp modSp new mod modAnim">
        <pc:chgData name="Nicolas Bourré" userId="3976cfa3-d3e1-428e-81d1-805acb964e52" providerId="ADAL" clId="{0CFFEC26-6D78-43BC-AC4F-468762799BA4}" dt="2025-12-15T20:46:19.758" v="15295"/>
        <pc:sldMkLst>
          <pc:docMk/>
          <pc:sldMk cId="2551051869" sldId="380"/>
        </pc:sldMkLst>
        <pc:spChg chg="mod">
          <ac:chgData name="Nicolas Bourré" userId="3976cfa3-d3e1-428e-81d1-805acb964e52" providerId="ADAL" clId="{0CFFEC26-6D78-43BC-AC4F-468762799BA4}" dt="2025-12-15T20:45:42.482" v="15290" actId="790"/>
          <ac:spMkLst>
            <pc:docMk/>
            <pc:sldMk cId="2551051869" sldId="380"/>
            <ac:spMk id="2" creationId="{82BEE4C9-B11B-7C5E-7DBC-72848539CCAB}"/>
          </ac:spMkLst>
        </pc:spChg>
        <pc:spChg chg="del">
          <ac:chgData name="Nicolas Bourré" userId="3976cfa3-d3e1-428e-81d1-805acb964e52" providerId="ADAL" clId="{0CFFEC26-6D78-43BC-AC4F-468762799BA4}" dt="2025-12-15T20:46:01.833" v="15291"/>
          <ac:spMkLst>
            <pc:docMk/>
            <pc:sldMk cId="2551051869" sldId="380"/>
            <ac:spMk id="3" creationId="{7DCF6AAB-80D5-1546-1EBB-5560882BB2E8}"/>
          </ac:spMkLst>
        </pc:spChg>
        <pc:picChg chg="add mod">
          <ac:chgData name="Nicolas Bourré" userId="3976cfa3-d3e1-428e-81d1-805acb964e52" providerId="ADAL" clId="{0CFFEC26-6D78-43BC-AC4F-468762799BA4}" dt="2025-12-15T20:46:06.986" v="15293" actId="1076"/>
          <ac:picMkLst>
            <pc:docMk/>
            <pc:sldMk cId="2551051869" sldId="380"/>
            <ac:picMk id="4" creationId="{2791E3AE-BBFA-567E-57FF-8024C75F4E5D}"/>
          </ac:picMkLst>
        </pc:picChg>
      </pc:sldChg>
      <pc:sldChg chg="addSp delSp modSp add mod delAnim modAnim">
        <pc:chgData name="Nicolas Bourré" userId="3976cfa3-d3e1-428e-81d1-805acb964e52" providerId="ADAL" clId="{0CFFEC26-6D78-43BC-AC4F-468762799BA4}" dt="2025-12-15T20:50:06.127" v="15403"/>
        <pc:sldMkLst>
          <pc:docMk/>
          <pc:sldMk cId="4114169456" sldId="381"/>
        </pc:sldMkLst>
        <pc:spChg chg="add del mod">
          <ac:chgData name="Nicolas Bourré" userId="3976cfa3-d3e1-428e-81d1-805acb964e52" providerId="ADAL" clId="{0CFFEC26-6D78-43BC-AC4F-468762799BA4}" dt="2025-12-15T20:49:57.120" v="15401"/>
          <ac:spMkLst>
            <pc:docMk/>
            <pc:sldMk cId="4114169456" sldId="381"/>
            <ac:spMk id="5" creationId="{73720DAB-EB01-88B3-AED2-618459537C58}"/>
          </ac:spMkLst>
        </pc:spChg>
        <pc:picChg chg="del">
          <ac:chgData name="Nicolas Bourré" userId="3976cfa3-d3e1-428e-81d1-805acb964e52" providerId="ADAL" clId="{0CFFEC26-6D78-43BC-AC4F-468762799BA4}" dt="2025-12-15T20:49:52.432" v="15400" actId="478"/>
          <ac:picMkLst>
            <pc:docMk/>
            <pc:sldMk cId="4114169456" sldId="381"/>
            <ac:picMk id="4" creationId="{2791E3AE-BBFA-567E-57FF-8024C75F4E5D}"/>
          </ac:picMkLst>
        </pc:picChg>
        <pc:picChg chg="add mod">
          <ac:chgData name="Nicolas Bourré" userId="3976cfa3-d3e1-428e-81d1-805acb964e52" providerId="ADAL" clId="{0CFFEC26-6D78-43BC-AC4F-468762799BA4}" dt="2025-12-15T20:49:57.120" v="15401"/>
          <ac:picMkLst>
            <pc:docMk/>
            <pc:sldMk cId="4114169456" sldId="381"/>
            <ac:picMk id="6" creationId="{E7F2DF61-E5A6-8239-BDD5-19006B4470B7}"/>
          </ac:picMkLst>
        </pc:picChg>
      </pc:sldChg>
      <pc:sldChg chg="add del">
        <pc:chgData name="Nicolas Bourré" userId="3976cfa3-d3e1-428e-81d1-805acb964e52" providerId="ADAL" clId="{0CFFEC26-6D78-43BC-AC4F-468762799BA4}" dt="2025-12-15T20:50:42.572" v="15406" actId="47"/>
        <pc:sldMkLst>
          <pc:docMk/>
          <pc:sldMk cId="508258404" sldId="382"/>
        </pc:sldMkLst>
      </pc:sldChg>
      <pc:sldChg chg="addSp modSp new mod modAnim modNotesTx">
        <pc:chgData name="Nicolas Bourré" userId="3976cfa3-d3e1-428e-81d1-805acb964e52" providerId="ADAL" clId="{0CFFEC26-6D78-43BC-AC4F-468762799BA4}" dt="2025-12-15T20:58:12.713" v="16041" actId="1076"/>
        <pc:sldMkLst>
          <pc:docMk/>
          <pc:sldMk cId="954704467" sldId="382"/>
        </pc:sldMkLst>
        <pc:spChg chg="mod">
          <ac:chgData name="Nicolas Bourré" userId="3976cfa3-d3e1-428e-81d1-805acb964e52" providerId="ADAL" clId="{0CFFEC26-6D78-43BC-AC4F-468762799BA4}" dt="2025-12-15T20:50:52.707" v="15442" actId="20577"/>
          <ac:spMkLst>
            <pc:docMk/>
            <pc:sldMk cId="954704467" sldId="382"/>
            <ac:spMk id="2" creationId="{4B21C92C-C078-5505-C2F3-689390BB2C76}"/>
          </ac:spMkLst>
        </pc:spChg>
        <pc:spChg chg="mod">
          <ac:chgData name="Nicolas Bourré" userId="3976cfa3-d3e1-428e-81d1-805acb964e52" providerId="ADAL" clId="{0CFFEC26-6D78-43BC-AC4F-468762799BA4}" dt="2025-12-15T20:56:46.553" v="15871" actId="20577"/>
          <ac:spMkLst>
            <pc:docMk/>
            <pc:sldMk cId="954704467" sldId="382"/>
            <ac:spMk id="3" creationId="{1E518581-824F-DF2D-C205-672208BBED43}"/>
          </ac:spMkLst>
        </pc:spChg>
        <pc:picChg chg="add mod">
          <ac:chgData name="Nicolas Bourré" userId="3976cfa3-d3e1-428e-81d1-805acb964e52" providerId="ADAL" clId="{0CFFEC26-6D78-43BC-AC4F-468762799BA4}" dt="2025-12-15T20:58:12.713" v="16041" actId="1076"/>
          <ac:picMkLst>
            <pc:docMk/>
            <pc:sldMk cId="954704467" sldId="382"/>
            <ac:picMk id="4" creationId="{29ACE5DA-F5D8-3CB7-CD45-7EE490BF9466}"/>
          </ac:picMkLst>
        </pc:picChg>
      </pc:sldChg>
      <pc:sldChg chg="modSp new mod">
        <pc:chgData name="Nicolas Bourré" userId="3976cfa3-d3e1-428e-81d1-805acb964e52" providerId="ADAL" clId="{0CFFEC26-6D78-43BC-AC4F-468762799BA4}" dt="2025-12-15T21:00:31.272" v="16333" actId="20577"/>
        <pc:sldMkLst>
          <pc:docMk/>
          <pc:sldMk cId="3695522443" sldId="383"/>
        </pc:sldMkLst>
        <pc:spChg chg="mod">
          <ac:chgData name="Nicolas Bourré" userId="3976cfa3-d3e1-428e-81d1-805acb964e52" providerId="ADAL" clId="{0CFFEC26-6D78-43BC-AC4F-468762799BA4}" dt="2025-12-15T20:56:52.878" v="15873"/>
          <ac:spMkLst>
            <pc:docMk/>
            <pc:sldMk cId="3695522443" sldId="383"/>
            <ac:spMk id="2" creationId="{8F87A97A-7039-604B-A9FC-909A37692617}"/>
          </ac:spMkLst>
        </pc:spChg>
        <pc:spChg chg="mod">
          <ac:chgData name="Nicolas Bourré" userId="3976cfa3-d3e1-428e-81d1-805acb964e52" providerId="ADAL" clId="{0CFFEC26-6D78-43BC-AC4F-468762799BA4}" dt="2025-12-15T21:00:31.272" v="16333" actId="20577"/>
          <ac:spMkLst>
            <pc:docMk/>
            <pc:sldMk cId="3695522443" sldId="383"/>
            <ac:spMk id="3" creationId="{4491EE59-09B6-4709-6B2C-476CDE38E042}"/>
          </ac:spMkLst>
        </pc:spChg>
      </pc:sldChg>
      <pc:sldChg chg="addSp delSp modSp new modAnim">
        <pc:chgData name="Nicolas Bourré" userId="3976cfa3-d3e1-428e-81d1-805acb964e52" providerId="ADAL" clId="{0CFFEC26-6D78-43BC-AC4F-468762799BA4}" dt="2025-12-15T21:01:53.823" v="16338"/>
        <pc:sldMkLst>
          <pc:docMk/>
          <pc:sldMk cId="2263776690" sldId="384"/>
        </pc:sldMkLst>
        <pc:spChg chg="mod">
          <ac:chgData name="Nicolas Bourré" userId="3976cfa3-d3e1-428e-81d1-805acb964e52" providerId="ADAL" clId="{0CFFEC26-6D78-43BC-AC4F-468762799BA4}" dt="2025-12-15T21:00:39.521" v="16335"/>
          <ac:spMkLst>
            <pc:docMk/>
            <pc:sldMk cId="2263776690" sldId="384"/>
            <ac:spMk id="2" creationId="{379AA444-AA8D-210F-31E9-778E8BEFF91F}"/>
          </ac:spMkLst>
        </pc:spChg>
        <pc:spChg chg="del">
          <ac:chgData name="Nicolas Bourré" userId="3976cfa3-d3e1-428e-81d1-805acb964e52" providerId="ADAL" clId="{0CFFEC26-6D78-43BC-AC4F-468762799BA4}" dt="2025-12-15T21:01:46.563" v="16336"/>
          <ac:spMkLst>
            <pc:docMk/>
            <pc:sldMk cId="2263776690" sldId="384"/>
            <ac:spMk id="3" creationId="{83366E43-A81F-3E5F-62C9-F130CA082DD2}"/>
          </ac:spMkLst>
        </pc:spChg>
        <pc:picChg chg="add mod">
          <ac:chgData name="Nicolas Bourré" userId="3976cfa3-d3e1-428e-81d1-805acb964e52" providerId="ADAL" clId="{0CFFEC26-6D78-43BC-AC4F-468762799BA4}" dt="2025-12-15T21:01:46.563" v="16336"/>
          <ac:picMkLst>
            <pc:docMk/>
            <pc:sldMk cId="2263776690" sldId="384"/>
            <ac:picMk id="4" creationId="{0AC4DE21-EE60-ABA7-DF42-9D63ACC9266E}"/>
          </ac:picMkLst>
        </pc:picChg>
      </pc:sldChg>
      <pc:sldChg chg="addSp delSp modSp new mod delAnim modAnim">
        <pc:chgData name="Nicolas Bourré" userId="3976cfa3-d3e1-428e-81d1-805acb964e52" providerId="ADAL" clId="{0CFFEC26-6D78-43BC-AC4F-468762799BA4}" dt="2025-12-15T21:37:25.360" v="17201"/>
        <pc:sldMkLst>
          <pc:docMk/>
          <pc:sldMk cId="734296582" sldId="385"/>
        </pc:sldMkLst>
        <pc:spChg chg="mod">
          <ac:chgData name="Nicolas Bourré" userId="3976cfa3-d3e1-428e-81d1-805acb964e52" providerId="ADAL" clId="{0CFFEC26-6D78-43BC-AC4F-468762799BA4}" dt="2025-12-15T21:24:43.640" v="16401" actId="20577"/>
          <ac:spMkLst>
            <pc:docMk/>
            <pc:sldMk cId="734296582" sldId="385"/>
            <ac:spMk id="2" creationId="{B1C0CC87-FCBC-0BC7-67B3-ABFC558EFC13}"/>
          </ac:spMkLst>
        </pc:spChg>
        <pc:spChg chg="mod">
          <ac:chgData name="Nicolas Bourré" userId="3976cfa3-d3e1-428e-81d1-805acb964e52" providerId="ADAL" clId="{0CFFEC26-6D78-43BC-AC4F-468762799BA4}" dt="2025-12-15T21:29:15.582" v="16822" actId="14100"/>
          <ac:spMkLst>
            <pc:docMk/>
            <pc:sldMk cId="734296582" sldId="385"/>
            <ac:spMk id="3" creationId="{616B001B-51AD-2D80-79BE-8E79C28EA130}"/>
          </ac:spMkLst>
        </pc:spChg>
        <pc:picChg chg="add del mod">
          <ac:chgData name="Nicolas Bourré" userId="3976cfa3-d3e1-428e-81d1-805acb964e52" providerId="ADAL" clId="{0CFFEC26-6D78-43BC-AC4F-468762799BA4}" dt="2025-12-15T21:27:58.663" v="16800" actId="21"/>
          <ac:picMkLst>
            <pc:docMk/>
            <pc:sldMk cId="734296582" sldId="385"/>
            <ac:picMk id="4" creationId="{B813DDC8-71E2-F724-7F32-AE0BBE69E16C}"/>
          </ac:picMkLst>
        </pc:picChg>
        <pc:picChg chg="add del mod">
          <ac:chgData name="Nicolas Bourré" userId="3976cfa3-d3e1-428e-81d1-805acb964e52" providerId="ADAL" clId="{0CFFEC26-6D78-43BC-AC4F-468762799BA4}" dt="2025-12-15T21:35:42.627" v="17186" actId="21"/>
          <ac:picMkLst>
            <pc:docMk/>
            <pc:sldMk cId="734296582" sldId="385"/>
            <ac:picMk id="5" creationId="{FCFC21EE-E36B-3359-B4C4-F7A54B8F37AC}"/>
          </ac:picMkLst>
        </pc:picChg>
        <pc:picChg chg="add del mod">
          <ac:chgData name="Nicolas Bourré" userId="3976cfa3-d3e1-428e-81d1-805acb964e52" providerId="ADAL" clId="{0CFFEC26-6D78-43BC-AC4F-468762799BA4}" dt="2025-12-15T21:35:50.909" v="17190" actId="478"/>
          <ac:picMkLst>
            <pc:docMk/>
            <pc:sldMk cId="734296582" sldId="385"/>
            <ac:picMk id="6" creationId="{6D6822B2-7783-1E8F-954B-6EAD3E1DEC69}"/>
          </ac:picMkLst>
        </pc:picChg>
        <pc:picChg chg="add mod">
          <ac:chgData name="Nicolas Bourré" userId="3976cfa3-d3e1-428e-81d1-805acb964e52" providerId="ADAL" clId="{0CFFEC26-6D78-43BC-AC4F-468762799BA4}" dt="2025-12-15T21:36:12.583" v="17195" actId="1076"/>
          <ac:picMkLst>
            <pc:docMk/>
            <pc:sldMk cId="734296582" sldId="385"/>
            <ac:picMk id="7" creationId="{166B7F41-EFFA-8734-BA61-DF902C240728}"/>
          </ac:picMkLst>
        </pc:picChg>
      </pc:sldChg>
      <pc:sldChg chg="addSp delSp modSp new mod ord delAnim modAnim">
        <pc:chgData name="Nicolas Bourré" userId="3976cfa3-d3e1-428e-81d1-805acb964e52" providerId="ADAL" clId="{0CFFEC26-6D78-43BC-AC4F-468762799BA4}" dt="2025-12-15T21:32:58.648" v="17183" actId="313"/>
        <pc:sldMkLst>
          <pc:docMk/>
          <pc:sldMk cId="784327372" sldId="386"/>
        </pc:sldMkLst>
        <pc:spChg chg="mod">
          <ac:chgData name="Nicolas Bourré" userId="3976cfa3-d3e1-428e-81d1-805acb964e52" providerId="ADAL" clId="{0CFFEC26-6D78-43BC-AC4F-468762799BA4}" dt="2025-12-15T21:28:19.327" v="16805"/>
          <ac:spMkLst>
            <pc:docMk/>
            <pc:sldMk cId="784327372" sldId="386"/>
            <ac:spMk id="2" creationId="{D84815DE-1C22-1178-F456-61861E0EE474}"/>
          </ac:spMkLst>
        </pc:spChg>
        <pc:spChg chg="del">
          <ac:chgData name="Nicolas Bourré" userId="3976cfa3-d3e1-428e-81d1-805acb964e52" providerId="ADAL" clId="{0CFFEC26-6D78-43BC-AC4F-468762799BA4}" dt="2025-12-15T21:28:09.337" v="16802"/>
          <ac:spMkLst>
            <pc:docMk/>
            <pc:sldMk cId="784327372" sldId="386"/>
            <ac:spMk id="3" creationId="{D3657850-9BFF-E52F-631C-5D2C55700DDD}"/>
          </ac:spMkLst>
        </pc:spChg>
        <pc:spChg chg="add mod">
          <ac:chgData name="Nicolas Bourré" userId="3976cfa3-d3e1-428e-81d1-805acb964e52" providerId="ADAL" clId="{0CFFEC26-6D78-43BC-AC4F-468762799BA4}" dt="2025-12-15T21:32:58.648" v="17183" actId="313"/>
          <ac:spMkLst>
            <pc:docMk/>
            <pc:sldMk cId="784327372" sldId="386"/>
            <ac:spMk id="6" creationId="{97D99517-7E9E-CCFD-9F48-1F45813487F0}"/>
          </ac:spMkLst>
        </pc:spChg>
        <pc:picChg chg="add del mod">
          <ac:chgData name="Nicolas Bourré" userId="3976cfa3-d3e1-428e-81d1-805acb964e52" providerId="ADAL" clId="{0CFFEC26-6D78-43BC-AC4F-468762799BA4}" dt="2025-12-15T21:29:17.774" v="16824" actId="21"/>
          <ac:picMkLst>
            <pc:docMk/>
            <pc:sldMk cId="784327372" sldId="386"/>
            <ac:picMk id="4" creationId="{FCFC21EE-E36B-3359-B4C4-F7A54B8F37AC}"/>
          </ac:picMkLst>
        </pc:picChg>
      </pc:sldChg>
      <pc:sldChg chg="modSp add mod">
        <pc:chgData name="Nicolas Bourré" userId="3976cfa3-d3e1-428e-81d1-805acb964e52" providerId="ADAL" clId="{0CFFEC26-6D78-43BC-AC4F-468762799BA4}" dt="2025-12-16T15:39:28.581" v="17417" actId="20577"/>
        <pc:sldMkLst>
          <pc:docMk/>
          <pc:sldMk cId="2286751359" sldId="387"/>
        </pc:sldMkLst>
        <pc:spChg chg="mod">
          <ac:chgData name="Nicolas Bourré" userId="3976cfa3-d3e1-428e-81d1-805acb964e52" providerId="ADAL" clId="{0CFFEC26-6D78-43BC-AC4F-468762799BA4}" dt="2025-12-15T21:38:16.546" v="17220" actId="20577"/>
          <ac:spMkLst>
            <pc:docMk/>
            <pc:sldMk cId="2286751359" sldId="387"/>
            <ac:spMk id="2" creationId="{DEAA0193-ECEB-1C78-E4A0-0948631D4627}"/>
          </ac:spMkLst>
        </pc:spChg>
        <pc:spChg chg="mod">
          <ac:chgData name="Nicolas Bourré" userId="3976cfa3-d3e1-428e-81d1-805acb964e52" providerId="ADAL" clId="{0CFFEC26-6D78-43BC-AC4F-468762799BA4}" dt="2025-12-16T15:39:28.581" v="17417" actId="20577"/>
          <ac:spMkLst>
            <pc:docMk/>
            <pc:sldMk cId="2286751359" sldId="387"/>
            <ac:spMk id="3" creationId="{872C5347-468C-5002-6A05-DC642083BD33}"/>
          </ac:spMkLst>
        </pc:spChg>
      </pc:sldChg>
      <pc:sldChg chg="modSp add mod">
        <pc:chgData name="Nicolas Bourré" userId="3976cfa3-d3e1-428e-81d1-805acb964e52" providerId="ADAL" clId="{0CFFEC26-6D78-43BC-AC4F-468762799BA4}" dt="2025-12-16T15:41:56.503" v="17893" actId="113"/>
        <pc:sldMkLst>
          <pc:docMk/>
          <pc:sldMk cId="1829060631" sldId="388"/>
        </pc:sldMkLst>
        <pc:spChg chg="mod">
          <ac:chgData name="Nicolas Bourré" userId="3976cfa3-d3e1-428e-81d1-805acb964e52" providerId="ADAL" clId="{0CFFEC26-6D78-43BC-AC4F-468762799BA4}" dt="2025-12-16T15:41:56.503" v="17893" actId="113"/>
          <ac:spMkLst>
            <pc:docMk/>
            <pc:sldMk cId="1829060631" sldId="388"/>
            <ac:spMk id="3" creationId="{B06F4D42-0EF4-54E6-366A-A0B13F5BFB9A}"/>
          </ac:spMkLst>
        </pc:spChg>
      </pc:sldChg>
      <pc:sldChg chg="modSp new mod">
        <pc:chgData name="Nicolas Bourré" userId="3976cfa3-d3e1-428e-81d1-805acb964e52" providerId="ADAL" clId="{0CFFEC26-6D78-43BC-AC4F-468762799BA4}" dt="2025-12-16T15:44:28.286" v="18096" actId="6549"/>
        <pc:sldMkLst>
          <pc:docMk/>
          <pc:sldMk cId="658744649" sldId="389"/>
        </pc:sldMkLst>
        <pc:spChg chg="mod">
          <ac:chgData name="Nicolas Bourré" userId="3976cfa3-d3e1-428e-81d1-805acb964e52" providerId="ADAL" clId="{0CFFEC26-6D78-43BC-AC4F-468762799BA4}" dt="2025-12-16T15:43:21.300" v="17895"/>
          <ac:spMkLst>
            <pc:docMk/>
            <pc:sldMk cId="658744649" sldId="389"/>
            <ac:spMk id="2" creationId="{EC3E0111-41A9-F4E7-C757-FC1276BB65A3}"/>
          </ac:spMkLst>
        </pc:spChg>
        <pc:spChg chg="mod">
          <ac:chgData name="Nicolas Bourré" userId="3976cfa3-d3e1-428e-81d1-805acb964e52" providerId="ADAL" clId="{0CFFEC26-6D78-43BC-AC4F-468762799BA4}" dt="2025-12-16T15:44:28.286" v="18096" actId="6549"/>
          <ac:spMkLst>
            <pc:docMk/>
            <pc:sldMk cId="658744649" sldId="389"/>
            <ac:spMk id="3" creationId="{BBA26FC3-8B34-FFAD-A6F8-E969151A3E73}"/>
          </ac:spMkLst>
        </pc:spChg>
      </pc:sldChg>
      <pc:sldChg chg="modSp new mod">
        <pc:chgData name="Nicolas Bourré" userId="3976cfa3-d3e1-428e-81d1-805acb964e52" providerId="ADAL" clId="{0CFFEC26-6D78-43BC-AC4F-468762799BA4}" dt="2025-12-16T15:49:29.871" v="18543" actId="20577"/>
        <pc:sldMkLst>
          <pc:docMk/>
          <pc:sldMk cId="1324759752" sldId="390"/>
        </pc:sldMkLst>
        <pc:spChg chg="mod">
          <ac:chgData name="Nicolas Bourré" userId="3976cfa3-d3e1-428e-81d1-805acb964e52" providerId="ADAL" clId="{0CFFEC26-6D78-43BC-AC4F-468762799BA4}" dt="2025-12-16T15:44:48.095" v="18153" actId="20577"/>
          <ac:spMkLst>
            <pc:docMk/>
            <pc:sldMk cId="1324759752" sldId="390"/>
            <ac:spMk id="2" creationId="{4E1DFF59-7BE1-0ED0-C884-CF7337D5AF54}"/>
          </ac:spMkLst>
        </pc:spChg>
        <pc:spChg chg="mod">
          <ac:chgData name="Nicolas Bourré" userId="3976cfa3-d3e1-428e-81d1-805acb964e52" providerId="ADAL" clId="{0CFFEC26-6D78-43BC-AC4F-468762799BA4}" dt="2025-12-16T15:49:29.871" v="18543" actId="20577"/>
          <ac:spMkLst>
            <pc:docMk/>
            <pc:sldMk cId="1324759752" sldId="390"/>
            <ac:spMk id="3" creationId="{CC00A997-6841-49A1-A725-A27ACCF993A3}"/>
          </ac:spMkLst>
        </pc:spChg>
      </pc:sldChg>
      <pc:sldChg chg="addSp delSp modSp new mod">
        <pc:chgData name="Nicolas Bourré" userId="3976cfa3-d3e1-428e-81d1-805acb964e52" providerId="ADAL" clId="{0CFFEC26-6D78-43BC-AC4F-468762799BA4}" dt="2025-12-16T15:48:00.962" v="18351" actId="122"/>
        <pc:sldMkLst>
          <pc:docMk/>
          <pc:sldMk cId="2921245410" sldId="391"/>
        </pc:sldMkLst>
        <pc:spChg chg="mod">
          <ac:chgData name="Nicolas Bourré" userId="3976cfa3-d3e1-428e-81d1-805acb964e52" providerId="ADAL" clId="{0CFFEC26-6D78-43BC-AC4F-468762799BA4}" dt="2025-12-16T15:47:36.046" v="18297"/>
          <ac:spMkLst>
            <pc:docMk/>
            <pc:sldMk cId="2921245410" sldId="391"/>
            <ac:spMk id="2" creationId="{B0046257-22A7-6A9F-121B-8FB274625E8B}"/>
          </ac:spMkLst>
        </pc:spChg>
        <pc:spChg chg="del">
          <ac:chgData name="Nicolas Bourré" userId="3976cfa3-d3e1-428e-81d1-805acb964e52" providerId="ADAL" clId="{0CFFEC26-6D78-43BC-AC4F-468762799BA4}" dt="2025-12-16T15:46:23.206" v="18291"/>
          <ac:spMkLst>
            <pc:docMk/>
            <pc:sldMk cId="2921245410" sldId="391"/>
            <ac:spMk id="3" creationId="{E4D84971-BCED-9D8A-2E8D-9868CE4404AF}"/>
          </ac:spMkLst>
        </pc:spChg>
        <pc:spChg chg="add mod ord">
          <ac:chgData name="Nicolas Bourré" userId="3976cfa3-d3e1-428e-81d1-805acb964e52" providerId="ADAL" clId="{0CFFEC26-6D78-43BC-AC4F-468762799BA4}" dt="2025-12-16T15:47:40.892" v="18298" actId="1076"/>
          <ac:spMkLst>
            <pc:docMk/>
            <pc:sldMk cId="2921245410" sldId="391"/>
            <ac:spMk id="6" creationId="{553B6BFA-9A09-1D57-4341-0835F23076BF}"/>
          </ac:spMkLst>
        </pc:spChg>
        <pc:spChg chg="add mod">
          <ac:chgData name="Nicolas Bourré" userId="3976cfa3-d3e1-428e-81d1-805acb964e52" providerId="ADAL" clId="{0CFFEC26-6D78-43BC-AC4F-468762799BA4}" dt="2025-12-16T15:48:00.962" v="18351" actId="122"/>
          <ac:spMkLst>
            <pc:docMk/>
            <pc:sldMk cId="2921245410" sldId="391"/>
            <ac:spMk id="7" creationId="{2FC77BA7-B3A7-AE30-FECA-1197FE452D23}"/>
          </ac:spMkLst>
        </pc:spChg>
        <pc:picChg chg="add mod">
          <ac:chgData name="Nicolas Bourré" userId="3976cfa3-d3e1-428e-81d1-805acb964e52" providerId="ADAL" clId="{0CFFEC26-6D78-43BC-AC4F-468762799BA4}" dt="2025-12-16T15:47:40.892" v="18298" actId="1076"/>
          <ac:picMkLst>
            <pc:docMk/>
            <pc:sldMk cId="2921245410" sldId="391"/>
            <ac:picMk id="5" creationId="{BF8D541F-D522-3AE7-956A-9AEE3E12A90B}"/>
          </ac:picMkLst>
        </pc:picChg>
      </pc:sldChg>
      <pc:sldChg chg="modSp new mod">
        <pc:chgData name="Nicolas Bourré" userId="3976cfa3-d3e1-428e-81d1-805acb964e52" providerId="ADAL" clId="{0CFFEC26-6D78-43BC-AC4F-468762799BA4}" dt="2025-12-16T16:11:31.054" v="19728" actId="13926"/>
        <pc:sldMkLst>
          <pc:docMk/>
          <pc:sldMk cId="944113553" sldId="392"/>
        </pc:sldMkLst>
        <pc:spChg chg="mod">
          <ac:chgData name="Nicolas Bourré" userId="3976cfa3-d3e1-428e-81d1-805acb964e52" providerId="ADAL" clId="{0CFFEC26-6D78-43BC-AC4F-468762799BA4}" dt="2025-12-16T15:49:50.675" v="18545"/>
          <ac:spMkLst>
            <pc:docMk/>
            <pc:sldMk cId="944113553" sldId="392"/>
            <ac:spMk id="2" creationId="{DF884354-CAF3-4E10-2A7F-70E51EC13E37}"/>
          </ac:spMkLst>
        </pc:spChg>
        <pc:spChg chg="mod">
          <ac:chgData name="Nicolas Bourré" userId="3976cfa3-d3e1-428e-81d1-805acb964e52" providerId="ADAL" clId="{0CFFEC26-6D78-43BC-AC4F-468762799BA4}" dt="2025-12-16T16:11:31.054" v="19728" actId="13926"/>
          <ac:spMkLst>
            <pc:docMk/>
            <pc:sldMk cId="944113553" sldId="392"/>
            <ac:spMk id="3" creationId="{F8984ED8-07E5-623E-6D73-6CC836446609}"/>
          </ac:spMkLst>
        </pc:spChg>
      </pc:sldChg>
      <pc:sldChg chg="modSp new mod">
        <pc:chgData name="Nicolas Bourré" userId="3976cfa3-d3e1-428e-81d1-805acb964e52" providerId="ADAL" clId="{0CFFEC26-6D78-43BC-AC4F-468762799BA4}" dt="2025-12-16T15:56:44.446" v="19156" actId="20577"/>
        <pc:sldMkLst>
          <pc:docMk/>
          <pc:sldMk cId="2553037325" sldId="393"/>
        </pc:sldMkLst>
        <pc:spChg chg="mod">
          <ac:chgData name="Nicolas Bourré" userId="3976cfa3-d3e1-428e-81d1-805acb964e52" providerId="ADAL" clId="{0CFFEC26-6D78-43BC-AC4F-468762799BA4}" dt="2025-12-16T15:52:47.715" v="18884"/>
          <ac:spMkLst>
            <pc:docMk/>
            <pc:sldMk cId="2553037325" sldId="393"/>
            <ac:spMk id="2" creationId="{36AA4B9F-BB10-1478-C09E-33C41ABEAC60}"/>
          </ac:spMkLst>
        </pc:spChg>
        <pc:spChg chg="mod">
          <ac:chgData name="Nicolas Bourré" userId="3976cfa3-d3e1-428e-81d1-805acb964e52" providerId="ADAL" clId="{0CFFEC26-6D78-43BC-AC4F-468762799BA4}" dt="2025-12-16T15:56:44.446" v="19156" actId="20577"/>
          <ac:spMkLst>
            <pc:docMk/>
            <pc:sldMk cId="2553037325" sldId="393"/>
            <ac:spMk id="3" creationId="{07E354F4-9B53-B46F-B2F0-768167AD64C7}"/>
          </ac:spMkLst>
        </pc:spChg>
      </pc:sldChg>
      <pc:sldChg chg="modSp new mod">
        <pc:chgData name="Nicolas Bourré" userId="3976cfa3-d3e1-428e-81d1-805acb964e52" providerId="ADAL" clId="{0CFFEC26-6D78-43BC-AC4F-468762799BA4}" dt="2025-12-16T16:00:04.239" v="19491" actId="20577"/>
        <pc:sldMkLst>
          <pc:docMk/>
          <pc:sldMk cId="1958762456" sldId="394"/>
        </pc:sldMkLst>
        <pc:spChg chg="mod">
          <ac:chgData name="Nicolas Bourré" userId="3976cfa3-d3e1-428e-81d1-805acb964e52" providerId="ADAL" clId="{0CFFEC26-6D78-43BC-AC4F-468762799BA4}" dt="2025-12-16T15:57:45.943" v="19191" actId="20577"/>
          <ac:spMkLst>
            <pc:docMk/>
            <pc:sldMk cId="1958762456" sldId="394"/>
            <ac:spMk id="2" creationId="{8F2C7400-F7AF-8F0B-DDEC-E62E83FB7E72}"/>
          </ac:spMkLst>
        </pc:spChg>
        <pc:spChg chg="mod">
          <ac:chgData name="Nicolas Bourré" userId="3976cfa3-d3e1-428e-81d1-805acb964e52" providerId="ADAL" clId="{0CFFEC26-6D78-43BC-AC4F-468762799BA4}" dt="2025-12-16T16:00:04.239" v="19491" actId="20577"/>
          <ac:spMkLst>
            <pc:docMk/>
            <pc:sldMk cId="1958762456" sldId="394"/>
            <ac:spMk id="3" creationId="{E6E98A83-70CE-37D8-A277-FA3197BE0E80}"/>
          </ac:spMkLst>
        </pc:spChg>
      </pc:sldChg>
      <pc:sldChg chg="modSp new mod">
        <pc:chgData name="Nicolas Bourré" userId="3976cfa3-d3e1-428e-81d1-805acb964e52" providerId="ADAL" clId="{0CFFEC26-6D78-43BC-AC4F-468762799BA4}" dt="2025-12-16T16:12:19.019" v="19805" actId="20577"/>
        <pc:sldMkLst>
          <pc:docMk/>
          <pc:sldMk cId="3426934930" sldId="395"/>
        </pc:sldMkLst>
        <pc:spChg chg="mod">
          <ac:chgData name="Nicolas Bourré" userId="3976cfa3-d3e1-428e-81d1-805acb964e52" providerId="ADAL" clId="{0CFFEC26-6D78-43BC-AC4F-468762799BA4}" dt="2025-12-16T16:00:21.642" v="19501" actId="20577"/>
          <ac:spMkLst>
            <pc:docMk/>
            <pc:sldMk cId="3426934930" sldId="395"/>
            <ac:spMk id="2" creationId="{8A337631-6651-0DBE-A7D8-55EDC0E961B1}"/>
          </ac:spMkLst>
        </pc:spChg>
        <pc:spChg chg="mod">
          <ac:chgData name="Nicolas Bourré" userId="3976cfa3-d3e1-428e-81d1-805acb964e52" providerId="ADAL" clId="{0CFFEC26-6D78-43BC-AC4F-468762799BA4}" dt="2025-12-16T16:12:19.019" v="19805" actId="20577"/>
          <ac:spMkLst>
            <pc:docMk/>
            <pc:sldMk cId="3426934930" sldId="395"/>
            <ac:spMk id="3" creationId="{F8CBE80B-FB72-C6B0-9971-8D792C0542FB}"/>
          </ac:spMkLst>
        </pc:spChg>
      </pc:sldChg>
      <pc:sldChg chg="modSp add mod">
        <pc:chgData name="Nicolas Bourré" userId="3976cfa3-d3e1-428e-81d1-805acb964e52" providerId="ADAL" clId="{0CFFEC26-6D78-43BC-AC4F-468762799BA4}" dt="2025-12-16T16:14:48.953" v="20395" actId="20577"/>
        <pc:sldMkLst>
          <pc:docMk/>
          <pc:sldMk cId="4182011297" sldId="396"/>
        </pc:sldMkLst>
        <pc:spChg chg="mod">
          <ac:chgData name="Nicolas Bourré" userId="3976cfa3-d3e1-428e-81d1-805acb964e52" providerId="ADAL" clId="{0CFFEC26-6D78-43BC-AC4F-468762799BA4}" dt="2025-12-16T16:14:48.953" v="20395" actId="20577"/>
          <ac:spMkLst>
            <pc:docMk/>
            <pc:sldMk cId="4182011297" sldId="396"/>
            <ac:spMk id="3" creationId="{18B23D37-8549-EE9B-E69D-A5CB89177B39}"/>
          </ac:spMkLst>
        </pc:spChg>
      </pc:sldChg>
      <pc:sldChg chg="addSp delSp modSp new mod modAnim">
        <pc:chgData name="Nicolas Bourré" userId="3976cfa3-d3e1-428e-81d1-805acb964e52" providerId="ADAL" clId="{0CFFEC26-6D78-43BC-AC4F-468762799BA4}" dt="2025-12-16T16:19:11.753" v="20425" actId="20577"/>
        <pc:sldMkLst>
          <pc:docMk/>
          <pc:sldMk cId="587801818" sldId="397"/>
        </pc:sldMkLst>
        <pc:spChg chg="mod">
          <ac:chgData name="Nicolas Bourré" userId="3976cfa3-d3e1-428e-81d1-805acb964e52" providerId="ADAL" clId="{0CFFEC26-6D78-43BC-AC4F-468762799BA4}" dt="2025-12-16T16:19:11.753" v="20425" actId="20577"/>
          <ac:spMkLst>
            <pc:docMk/>
            <pc:sldMk cId="587801818" sldId="397"/>
            <ac:spMk id="2" creationId="{82DF64F1-2EF8-AFEB-D148-069EF8B9EB5C}"/>
          </ac:spMkLst>
        </pc:spChg>
        <pc:spChg chg="del">
          <ac:chgData name="Nicolas Bourré" userId="3976cfa3-d3e1-428e-81d1-805acb964e52" providerId="ADAL" clId="{0CFFEC26-6D78-43BC-AC4F-468762799BA4}" dt="2025-12-16T16:17:09.051" v="20397"/>
          <ac:spMkLst>
            <pc:docMk/>
            <pc:sldMk cId="587801818" sldId="397"/>
            <ac:spMk id="3" creationId="{E8A3A147-BBC2-F57B-3FFA-AC2752128BA2}"/>
          </ac:spMkLst>
        </pc:spChg>
        <pc:picChg chg="add mod">
          <ac:chgData name="Nicolas Bourré" userId="3976cfa3-d3e1-428e-81d1-805acb964e52" providerId="ADAL" clId="{0CFFEC26-6D78-43BC-AC4F-468762799BA4}" dt="2025-12-16T16:17:09.051" v="20397"/>
          <ac:picMkLst>
            <pc:docMk/>
            <pc:sldMk cId="587801818" sldId="397"/>
            <ac:picMk id="4" creationId="{E61DCA26-A109-63E4-D51F-055FCD6EFBE3}"/>
          </ac:picMkLst>
        </pc:picChg>
      </pc:sldChg>
      <pc:sldChg chg="addSp delSp modSp add mod modClrScheme modAnim chgLayout">
        <pc:chgData name="Nicolas Bourré" userId="3976cfa3-d3e1-428e-81d1-805acb964e52" providerId="ADAL" clId="{0CFFEC26-6D78-43BC-AC4F-468762799BA4}" dt="2025-12-16T16:30:44.536" v="21151"/>
        <pc:sldMkLst>
          <pc:docMk/>
          <pc:sldMk cId="3726539291" sldId="398"/>
        </pc:sldMkLst>
        <pc:spChg chg="mod ord">
          <ac:chgData name="Nicolas Bourré" userId="3976cfa3-d3e1-428e-81d1-805acb964e52" providerId="ADAL" clId="{0CFFEC26-6D78-43BC-AC4F-468762799BA4}" dt="2025-12-16T16:29:58.378" v="21140" actId="700"/>
          <ac:spMkLst>
            <pc:docMk/>
            <pc:sldMk cId="3726539291" sldId="398"/>
            <ac:spMk id="2" creationId="{93F08CDF-B381-BC6F-ACA1-7A0751AEA6E5}"/>
          </ac:spMkLst>
        </pc:spChg>
        <pc:spChg chg="mod ord">
          <ac:chgData name="Nicolas Bourré" userId="3976cfa3-d3e1-428e-81d1-805acb964e52" providerId="ADAL" clId="{0CFFEC26-6D78-43BC-AC4F-468762799BA4}" dt="2025-12-16T16:30:36.999" v="21149" actId="27636"/>
          <ac:spMkLst>
            <pc:docMk/>
            <pc:sldMk cId="3726539291" sldId="398"/>
            <ac:spMk id="3" creationId="{160EAEF4-8582-6C81-9FC3-52AA65F2FF74}"/>
          </ac:spMkLst>
        </pc:spChg>
        <pc:spChg chg="add del mod ord">
          <ac:chgData name="Nicolas Bourré" userId="3976cfa3-d3e1-428e-81d1-805acb964e52" providerId="ADAL" clId="{0CFFEC26-6D78-43BC-AC4F-468762799BA4}" dt="2025-12-16T16:30:22.906" v="21143"/>
          <ac:spMkLst>
            <pc:docMk/>
            <pc:sldMk cId="3726539291" sldId="398"/>
            <ac:spMk id="6" creationId="{C0241E90-7529-AFE4-9DB7-D074369B6CE7}"/>
          </ac:spMkLst>
        </pc:spChg>
        <pc:picChg chg="add del mod">
          <ac:chgData name="Nicolas Bourré" userId="3976cfa3-d3e1-428e-81d1-805acb964e52" providerId="ADAL" clId="{0CFFEC26-6D78-43BC-AC4F-468762799BA4}" dt="2025-12-16T16:29:48.926" v="21139" actId="478"/>
          <ac:picMkLst>
            <pc:docMk/>
            <pc:sldMk cId="3726539291" sldId="398"/>
            <ac:picMk id="5" creationId="{B6A9E4FA-FBF3-5D75-9531-8DF89D6DC895}"/>
          </ac:picMkLst>
        </pc:picChg>
        <pc:picChg chg="add mod">
          <ac:chgData name="Nicolas Bourré" userId="3976cfa3-d3e1-428e-81d1-805acb964e52" providerId="ADAL" clId="{0CFFEC26-6D78-43BC-AC4F-468762799BA4}" dt="2025-12-16T16:30:33.744" v="21147" actId="14100"/>
          <ac:picMkLst>
            <pc:docMk/>
            <pc:sldMk cId="3726539291" sldId="398"/>
            <ac:picMk id="7" creationId="{AED9EA0D-44EC-25D6-F7E8-9A63C91DEAEE}"/>
          </ac:picMkLst>
        </pc:picChg>
      </pc:sldChg>
      <pc:sldChg chg="addSp delSp modSp new mod">
        <pc:chgData name="Nicolas Bourré" userId="3976cfa3-d3e1-428e-81d1-805acb964e52" providerId="ADAL" clId="{0CFFEC26-6D78-43BC-AC4F-468762799BA4}" dt="2025-12-16T16:32:14.350" v="21315" actId="5793"/>
        <pc:sldMkLst>
          <pc:docMk/>
          <pc:sldMk cId="3084532726" sldId="399"/>
        </pc:sldMkLst>
        <pc:spChg chg="mod">
          <ac:chgData name="Nicolas Bourré" userId="3976cfa3-d3e1-428e-81d1-805acb964e52" providerId="ADAL" clId="{0CFFEC26-6D78-43BC-AC4F-468762799BA4}" dt="2025-12-16T16:30:58.578" v="21153"/>
          <ac:spMkLst>
            <pc:docMk/>
            <pc:sldMk cId="3084532726" sldId="399"/>
            <ac:spMk id="2" creationId="{900854AD-DC7D-57D8-FDB3-DEAF0B9D5D36}"/>
          </ac:spMkLst>
        </pc:spChg>
        <pc:spChg chg="mod">
          <ac:chgData name="Nicolas Bourré" userId="3976cfa3-d3e1-428e-81d1-805acb964e52" providerId="ADAL" clId="{0CFFEC26-6D78-43BC-AC4F-468762799BA4}" dt="2025-12-16T16:32:14.350" v="21315" actId="5793"/>
          <ac:spMkLst>
            <pc:docMk/>
            <pc:sldMk cId="3084532726" sldId="399"/>
            <ac:spMk id="3" creationId="{082E8F5A-A2AA-D4CB-C8CA-835DA5F6FD61}"/>
          </ac:spMkLst>
        </pc:spChg>
        <pc:spChg chg="del">
          <ac:chgData name="Nicolas Bourré" userId="3976cfa3-d3e1-428e-81d1-805acb964e52" providerId="ADAL" clId="{0CFFEC26-6D78-43BC-AC4F-468762799BA4}" dt="2025-12-16T16:31:48.959" v="21235"/>
          <ac:spMkLst>
            <pc:docMk/>
            <pc:sldMk cId="3084532726" sldId="399"/>
            <ac:spMk id="4" creationId="{D9EB3DD1-21AE-1F09-1BC3-8A3139466DD2}"/>
          </ac:spMkLst>
        </pc:spChg>
        <pc:picChg chg="add mod">
          <ac:chgData name="Nicolas Bourré" userId="3976cfa3-d3e1-428e-81d1-805acb964e52" providerId="ADAL" clId="{0CFFEC26-6D78-43BC-AC4F-468762799BA4}" dt="2025-12-16T16:31:49.557" v="21237" actId="962"/>
          <ac:picMkLst>
            <pc:docMk/>
            <pc:sldMk cId="3084532726" sldId="399"/>
            <ac:picMk id="6" creationId="{298EE994-ACBA-30D9-6C3D-6F2AFD833E2F}"/>
          </ac:picMkLst>
        </pc:picChg>
      </pc:sldChg>
      <pc:sldChg chg="modSp new mod">
        <pc:chgData name="Nicolas Bourré" userId="3976cfa3-d3e1-428e-81d1-805acb964e52" providerId="ADAL" clId="{0CFFEC26-6D78-43BC-AC4F-468762799BA4}" dt="2025-12-16T16:32:53.708" v="21481" actId="20577"/>
        <pc:sldMkLst>
          <pc:docMk/>
          <pc:sldMk cId="2265147612" sldId="400"/>
        </pc:sldMkLst>
        <pc:spChg chg="mod">
          <ac:chgData name="Nicolas Bourré" userId="3976cfa3-d3e1-428e-81d1-805acb964e52" providerId="ADAL" clId="{0CFFEC26-6D78-43BC-AC4F-468762799BA4}" dt="2025-12-16T16:32:16.374" v="21323" actId="20577"/>
          <ac:spMkLst>
            <pc:docMk/>
            <pc:sldMk cId="2265147612" sldId="400"/>
            <ac:spMk id="2" creationId="{C9E48B83-5CD0-4AFC-ADA8-F4F04A0A3F5D}"/>
          </ac:spMkLst>
        </pc:spChg>
        <pc:spChg chg="mod">
          <ac:chgData name="Nicolas Bourré" userId="3976cfa3-d3e1-428e-81d1-805acb964e52" providerId="ADAL" clId="{0CFFEC26-6D78-43BC-AC4F-468762799BA4}" dt="2025-12-16T16:32:53.708" v="21481" actId="20577"/>
          <ac:spMkLst>
            <pc:docMk/>
            <pc:sldMk cId="2265147612" sldId="400"/>
            <ac:spMk id="3" creationId="{A94237FF-747F-CACC-E92E-6B55DA6070C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96B31B-1D19-4F84-8CE8-26A249CEE7B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F2F28C3-1608-4208-A94D-107CE33254DD}">
      <dgm:prSet/>
      <dgm:spPr/>
      <dgm:t>
        <a:bodyPr/>
        <a:lstStyle/>
        <a:p>
          <a:r>
            <a:rPr lang="fr-CA" dirty="0"/>
            <a:t>Effectuer du support technique</a:t>
          </a:r>
          <a:endParaRPr lang="en-US" dirty="0"/>
        </a:p>
      </dgm:t>
    </dgm:pt>
    <dgm:pt modelId="{920DE9F8-9630-4791-87F0-14A182543341}" type="parTrans" cxnId="{33645D74-A88D-47E8-82F5-872F776B535E}">
      <dgm:prSet/>
      <dgm:spPr/>
      <dgm:t>
        <a:bodyPr/>
        <a:lstStyle/>
        <a:p>
          <a:endParaRPr lang="en-US"/>
        </a:p>
      </dgm:t>
    </dgm:pt>
    <dgm:pt modelId="{882AFBC6-D83B-4242-9E3C-C8CEC90F032B}" type="sibTrans" cxnId="{33645D74-A88D-47E8-82F5-872F776B535E}">
      <dgm:prSet/>
      <dgm:spPr/>
      <dgm:t>
        <a:bodyPr/>
        <a:lstStyle/>
        <a:p>
          <a:endParaRPr lang="en-US"/>
        </a:p>
      </dgm:t>
    </dgm:pt>
    <dgm:pt modelId="{B74CE8CB-D6D1-43FC-85CA-9AD7D57A5973}">
      <dgm:prSet/>
      <dgm:spPr/>
      <dgm:t>
        <a:bodyPr/>
        <a:lstStyle/>
        <a:p>
          <a:r>
            <a:rPr lang="fr-CA" dirty="0"/>
            <a:t>Aide aux utilisateurs, installation, débogage</a:t>
          </a:r>
          <a:endParaRPr lang="en-US" dirty="0"/>
        </a:p>
      </dgm:t>
    </dgm:pt>
    <dgm:pt modelId="{1609C237-F938-4600-A32A-AC3D2AED3A0C}" type="parTrans" cxnId="{5B72E95C-89B9-490A-A3EA-8C0A8D4EDD49}">
      <dgm:prSet/>
      <dgm:spPr/>
      <dgm:t>
        <a:bodyPr/>
        <a:lstStyle/>
        <a:p>
          <a:endParaRPr lang="en-US"/>
        </a:p>
      </dgm:t>
    </dgm:pt>
    <dgm:pt modelId="{54DF537F-1B11-4315-89E6-2597992BE07F}" type="sibTrans" cxnId="{5B72E95C-89B9-490A-A3EA-8C0A8D4EDD49}">
      <dgm:prSet/>
      <dgm:spPr/>
      <dgm:t>
        <a:bodyPr/>
        <a:lstStyle/>
        <a:p>
          <a:endParaRPr lang="en-US"/>
        </a:p>
      </dgm:t>
    </dgm:pt>
    <dgm:pt modelId="{BB6F5B90-EEB8-45C8-9F06-AA1D170AE470}">
      <dgm:prSet/>
      <dgm:spPr/>
      <dgm:t>
        <a:bodyPr/>
        <a:lstStyle/>
        <a:p>
          <a:r>
            <a:rPr lang="fr-CA" dirty="0"/>
            <a:t>Faire de la formation</a:t>
          </a:r>
          <a:endParaRPr lang="en-US" dirty="0"/>
        </a:p>
      </dgm:t>
    </dgm:pt>
    <dgm:pt modelId="{6453ADB3-D88E-4C6F-A5A0-062D32A55F38}" type="parTrans" cxnId="{D209757C-26CB-4771-B829-68E130B5A91F}">
      <dgm:prSet/>
      <dgm:spPr/>
      <dgm:t>
        <a:bodyPr/>
        <a:lstStyle/>
        <a:p>
          <a:endParaRPr lang="en-US"/>
        </a:p>
      </dgm:t>
    </dgm:pt>
    <dgm:pt modelId="{9C3FCCF9-A1DA-4A1B-B192-3CF95CF0EF1C}" type="sibTrans" cxnId="{D209757C-26CB-4771-B829-68E130B5A91F}">
      <dgm:prSet/>
      <dgm:spPr/>
      <dgm:t>
        <a:bodyPr/>
        <a:lstStyle/>
        <a:p>
          <a:endParaRPr lang="en-US"/>
        </a:p>
      </dgm:t>
    </dgm:pt>
    <dgm:pt modelId="{E6DC96C8-264F-404F-B8D6-2FFC153D82A1}">
      <dgm:prSet/>
      <dgm:spPr/>
      <dgm:t>
        <a:bodyPr/>
        <a:lstStyle/>
        <a:p>
          <a:r>
            <a:rPr lang="fr-CA" dirty="0"/>
            <a:t>Formation pour l’utilisation de logiciels</a:t>
          </a:r>
          <a:endParaRPr lang="en-US" dirty="0"/>
        </a:p>
      </dgm:t>
    </dgm:pt>
    <dgm:pt modelId="{C0F3347F-137E-4C94-8D5E-6D7E9C75D0B0}" type="parTrans" cxnId="{C98AE99C-ACB5-42BF-9C9D-F9295EDBB8BF}">
      <dgm:prSet/>
      <dgm:spPr/>
      <dgm:t>
        <a:bodyPr/>
        <a:lstStyle/>
        <a:p>
          <a:endParaRPr lang="en-US"/>
        </a:p>
      </dgm:t>
    </dgm:pt>
    <dgm:pt modelId="{72AB26B3-C721-488F-9F4E-6D05E4BE910B}" type="sibTrans" cxnId="{C98AE99C-ACB5-42BF-9C9D-F9295EDBB8BF}">
      <dgm:prSet/>
      <dgm:spPr/>
      <dgm:t>
        <a:bodyPr/>
        <a:lstStyle/>
        <a:p>
          <a:endParaRPr lang="en-US"/>
        </a:p>
      </dgm:t>
    </dgm:pt>
    <dgm:pt modelId="{F6C0E66D-109F-4432-8D3B-F72B179F255B}">
      <dgm:prSet/>
      <dgm:spPr/>
      <dgm:t>
        <a:bodyPr/>
        <a:lstStyle/>
        <a:p>
          <a:r>
            <a:rPr lang="fr-CA" dirty="0"/>
            <a:t>Analyser et résoudre des problèmes</a:t>
          </a:r>
          <a:endParaRPr lang="en-US" dirty="0"/>
        </a:p>
      </dgm:t>
    </dgm:pt>
    <dgm:pt modelId="{1A217BF0-7A40-464F-92C1-6A62059FC64A}" type="parTrans" cxnId="{6198305E-FC58-47B9-8CF5-2DF45501B6B6}">
      <dgm:prSet/>
      <dgm:spPr/>
      <dgm:t>
        <a:bodyPr/>
        <a:lstStyle/>
        <a:p>
          <a:endParaRPr lang="en-US"/>
        </a:p>
      </dgm:t>
    </dgm:pt>
    <dgm:pt modelId="{EBDEB372-DD96-445F-B2C9-C190EFF3A897}" type="sibTrans" cxnId="{6198305E-FC58-47B9-8CF5-2DF45501B6B6}">
      <dgm:prSet/>
      <dgm:spPr/>
      <dgm:t>
        <a:bodyPr/>
        <a:lstStyle/>
        <a:p>
          <a:endParaRPr lang="en-US"/>
        </a:p>
      </dgm:t>
    </dgm:pt>
    <dgm:pt modelId="{711989F8-D78E-4469-B797-0800C5115970}">
      <dgm:prSet/>
      <dgm:spPr/>
      <dgm:t>
        <a:bodyPr/>
        <a:lstStyle/>
        <a:p>
          <a:r>
            <a:rPr lang="fr-CA" dirty="0"/>
            <a:t>Proposer et développer des solutions</a:t>
          </a:r>
          <a:endParaRPr lang="en-US" dirty="0"/>
        </a:p>
      </dgm:t>
    </dgm:pt>
    <dgm:pt modelId="{C758142C-AD95-484D-8DE3-9A7B5358542E}" type="parTrans" cxnId="{F2408572-204F-40AB-A0D9-7D62AEFD176E}">
      <dgm:prSet/>
      <dgm:spPr/>
      <dgm:t>
        <a:bodyPr/>
        <a:lstStyle/>
        <a:p>
          <a:endParaRPr lang="en-US"/>
        </a:p>
      </dgm:t>
    </dgm:pt>
    <dgm:pt modelId="{20DCDA93-73FB-41B0-AD56-C650F9FA35D5}" type="sibTrans" cxnId="{F2408572-204F-40AB-A0D9-7D62AEFD176E}">
      <dgm:prSet/>
      <dgm:spPr/>
      <dgm:t>
        <a:bodyPr/>
        <a:lstStyle/>
        <a:p>
          <a:endParaRPr lang="en-US"/>
        </a:p>
      </dgm:t>
    </dgm:pt>
    <dgm:pt modelId="{6FF0BF6F-96FA-4EBF-81FC-4023B851E601}">
      <dgm:prSet/>
      <dgm:spPr/>
      <dgm:t>
        <a:bodyPr/>
        <a:lstStyle/>
        <a:p>
          <a:r>
            <a:rPr lang="fr-CA" dirty="0"/>
            <a:t>S’autoformer</a:t>
          </a:r>
          <a:endParaRPr lang="en-US" dirty="0"/>
        </a:p>
      </dgm:t>
    </dgm:pt>
    <dgm:pt modelId="{98BBECB1-9362-49C3-AD35-58546ED4EC09}" type="parTrans" cxnId="{21324820-0E97-467B-BBB8-E2642801BCC3}">
      <dgm:prSet/>
      <dgm:spPr/>
      <dgm:t>
        <a:bodyPr/>
        <a:lstStyle/>
        <a:p>
          <a:endParaRPr lang="en-US"/>
        </a:p>
      </dgm:t>
    </dgm:pt>
    <dgm:pt modelId="{E6C481AD-7E85-44B2-AC10-AC72249C2AA5}" type="sibTrans" cxnId="{21324820-0E97-467B-BBB8-E2642801BCC3}">
      <dgm:prSet/>
      <dgm:spPr/>
      <dgm:t>
        <a:bodyPr/>
        <a:lstStyle/>
        <a:p>
          <a:endParaRPr lang="en-US"/>
        </a:p>
      </dgm:t>
    </dgm:pt>
    <dgm:pt modelId="{EB10461C-4C3B-4018-A250-39CAC1624DCB}">
      <dgm:prSet/>
      <dgm:spPr/>
      <dgm:t>
        <a:bodyPr/>
        <a:lstStyle/>
        <a:p>
          <a:r>
            <a:rPr lang="fr-CA" dirty="0"/>
            <a:t>Cela s’applique dans plein de milieu!</a:t>
          </a:r>
          <a:endParaRPr lang="en-US" dirty="0"/>
        </a:p>
      </dgm:t>
    </dgm:pt>
    <dgm:pt modelId="{54B033F6-86A6-4A77-9F62-C6ADA0B61DC0}" type="parTrans" cxnId="{EEAB57EF-6CEB-43E3-B3D5-E206840005F9}">
      <dgm:prSet/>
      <dgm:spPr/>
      <dgm:t>
        <a:bodyPr/>
        <a:lstStyle/>
        <a:p>
          <a:endParaRPr lang="en-US"/>
        </a:p>
      </dgm:t>
    </dgm:pt>
    <dgm:pt modelId="{6197624A-A982-4A45-9BAA-479230FD3FB4}" type="sibTrans" cxnId="{EEAB57EF-6CEB-43E3-B3D5-E206840005F9}">
      <dgm:prSet/>
      <dgm:spPr/>
      <dgm:t>
        <a:bodyPr/>
        <a:lstStyle/>
        <a:p>
          <a:endParaRPr lang="en-US"/>
        </a:p>
      </dgm:t>
    </dgm:pt>
    <dgm:pt modelId="{A8BA7CF1-E03A-4105-AE77-3BDDB39777A8}" type="pres">
      <dgm:prSet presAssocID="{8296B31B-1D19-4F84-8CE8-26A249CEE7B2}" presName="linear" presStyleCnt="0">
        <dgm:presLayoutVars>
          <dgm:animLvl val="lvl"/>
          <dgm:resizeHandles val="exact"/>
        </dgm:presLayoutVars>
      </dgm:prSet>
      <dgm:spPr/>
    </dgm:pt>
    <dgm:pt modelId="{178CF65C-6537-4B1E-856A-0D7D76E9FAC2}" type="pres">
      <dgm:prSet presAssocID="{1F2F28C3-1608-4208-A94D-107CE33254D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FBB8D41-1E4D-4FC3-822A-8A2596B084C8}" type="pres">
      <dgm:prSet presAssocID="{1F2F28C3-1608-4208-A94D-107CE33254DD}" presName="childText" presStyleLbl="revTx" presStyleIdx="0" presStyleCnt="3">
        <dgm:presLayoutVars>
          <dgm:bulletEnabled val="1"/>
        </dgm:presLayoutVars>
      </dgm:prSet>
      <dgm:spPr/>
    </dgm:pt>
    <dgm:pt modelId="{B1497803-E210-49F5-A8BB-14EB75F76337}" type="pres">
      <dgm:prSet presAssocID="{BB6F5B90-EEB8-45C8-9F06-AA1D170AE47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8B3E1C1-39BE-49DD-9B2E-487EA0ED07E8}" type="pres">
      <dgm:prSet presAssocID="{BB6F5B90-EEB8-45C8-9F06-AA1D170AE470}" presName="childText" presStyleLbl="revTx" presStyleIdx="1" presStyleCnt="3">
        <dgm:presLayoutVars>
          <dgm:bulletEnabled val="1"/>
        </dgm:presLayoutVars>
      </dgm:prSet>
      <dgm:spPr/>
    </dgm:pt>
    <dgm:pt modelId="{E4CCEE9B-126A-4223-BC86-7234CD96A6FD}" type="pres">
      <dgm:prSet presAssocID="{F6C0E66D-109F-4432-8D3B-F72B179F255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7D34CAE-3C98-4370-AD0D-3ECD722BA267}" type="pres">
      <dgm:prSet presAssocID="{EBDEB372-DD96-445F-B2C9-C190EFF3A897}" presName="spacer" presStyleCnt="0"/>
      <dgm:spPr/>
    </dgm:pt>
    <dgm:pt modelId="{180B0ED2-ECCA-42C7-AF4A-C2D0A76829C7}" type="pres">
      <dgm:prSet presAssocID="{711989F8-D78E-4469-B797-0800C511597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B8AA111-C1DC-486C-AE40-1376CDF652C0}" type="pres">
      <dgm:prSet presAssocID="{20DCDA93-73FB-41B0-AD56-C650F9FA35D5}" presName="spacer" presStyleCnt="0"/>
      <dgm:spPr/>
    </dgm:pt>
    <dgm:pt modelId="{11E9EC34-4809-4C0A-AFD6-BCADB029A929}" type="pres">
      <dgm:prSet presAssocID="{6FF0BF6F-96FA-4EBF-81FC-4023B851E601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3971C24-ABC6-499F-B2CD-53641224F006}" type="pres">
      <dgm:prSet presAssocID="{6FF0BF6F-96FA-4EBF-81FC-4023B851E601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879931A-4287-47BD-83ED-EE79775501B2}" type="presOf" srcId="{8296B31B-1D19-4F84-8CE8-26A249CEE7B2}" destId="{A8BA7CF1-E03A-4105-AE77-3BDDB39777A8}" srcOrd="0" destOrd="0" presId="urn:microsoft.com/office/officeart/2005/8/layout/vList2"/>
    <dgm:cxn modelId="{21324820-0E97-467B-BBB8-E2642801BCC3}" srcId="{8296B31B-1D19-4F84-8CE8-26A249CEE7B2}" destId="{6FF0BF6F-96FA-4EBF-81FC-4023B851E601}" srcOrd="4" destOrd="0" parTransId="{98BBECB1-9362-49C3-AD35-58546ED4EC09}" sibTransId="{E6C481AD-7E85-44B2-AC10-AC72249C2AA5}"/>
    <dgm:cxn modelId="{5255E524-3D8A-4E6F-BEBF-06058376175F}" type="presOf" srcId="{1F2F28C3-1608-4208-A94D-107CE33254DD}" destId="{178CF65C-6537-4B1E-856A-0D7D76E9FAC2}" srcOrd="0" destOrd="0" presId="urn:microsoft.com/office/officeart/2005/8/layout/vList2"/>
    <dgm:cxn modelId="{6F88612D-B9B2-4BBF-BD54-0E6A3D4D56AC}" type="presOf" srcId="{EB10461C-4C3B-4018-A250-39CAC1624DCB}" destId="{23971C24-ABC6-499F-B2CD-53641224F006}" srcOrd="0" destOrd="0" presId="urn:microsoft.com/office/officeart/2005/8/layout/vList2"/>
    <dgm:cxn modelId="{A542C438-6BFE-46C8-91E4-629EE550D9C8}" type="presOf" srcId="{711989F8-D78E-4469-B797-0800C5115970}" destId="{180B0ED2-ECCA-42C7-AF4A-C2D0A76829C7}" srcOrd="0" destOrd="0" presId="urn:microsoft.com/office/officeart/2005/8/layout/vList2"/>
    <dgm:cxn modelId="{5B72E95C-89B9-490A-A3EA-8C0A8D4EDD49}" srcId="{1F2F28C3-1608-4208-A94D-107CE33254DD}" destId="{B74CE8CB-D6D1-43FC-85CA-9AD7D57A5973}" srcOrd="0" destOrd="0" parTransId="{1609C237-F938-4600-A32A-AC3D2AED3A0C}" sibTransId="{54DF537F-1B11-4315-89E6-2597992BE07F}"/>
    <dgm:cxn modelId="{9C63D15D-B388-425F-9948-226BBB44B846}" type="presOf" srcId="{B74CE8CB-D6D1-43FC-85CA-9AD7D57A5973}" destId="{6FBB8D41-1E4D-4FC3-822A-8A2596B084C8}" srcOrd="0" destOrd="0" presId="urn:microsoft.com/office/officeart/2005/8/layout/vList2"/>
    <dgm:cxn modelId="{6198305E-FC58-47B9-8CF5-2DF45501B6B6}" srcId="{8296B31B-1D19-4F84-8CE8-26A249CEE7B2}" destId="{F6C0E66D-109F-4432-8D3B-F72B179F255B}" srcOrd="2" destOrd="0" parTransId="{1A217BF0-7A40-464F-92C1-6A62059FC64A}" sibTransId="{EBDEB372-DD96-445F-B2C9-C190EFF3A897}"/>
    <dgm:cxn modelId="{F2408572-204F-40AB-A0D9-7D62AEFD176E}" srcId="{8296B31B-1D19-4F84-8CE8-26A249CEE7B2}" destId="{711989F8-D78E-4469-B797-0800C5115970}" srcOrd="3" destOrd="0" parTransId="{C758142C-AD95-484D-8DE3-9A7B5358542E}" sibTransId="{20DCDA93-73FB-41B0-AD56-C650F9FA35D5}"/>
    <dgm:cxn modelId="{33645D74-A88D-47E8-82F5-872F776B535E}" srcId="{8296B31B-1D19-4F84-8CE8-26A249CEE7B2}" destId="{1F2F28C3-1608-4208-A94D-107CE33254DD}" srcOrd="0" destOrd="0" parTransId="{920DE9F8-9630-4791-87F0-14A182543341}" sibTransId="{882AFBC6-D83B-4242-9E3C-C8CEC90F032B}"/>
    <dgm:cxn modelId="{D209757C-26CB-4771-B829-68E130B5A91F}" srcId="{8296B31B-1D19-4F84-8CE8-26A249CEE7B2}" destId="{BB6F5B90-EEB8-45C8-9F06-AA1D170AE470}" srcOrd="1" destOrd="0" parTransId="{6453ADB3-D88E-4C6F-A5A0-062D32A55F38}" sibTransId="{9C3FCCF9-A1DA-4A1B-B192-3CF95CF0EF1C}"/>
    <dgm:cxn modelId="{C98AE99C-ACB5-42BF-9C9D-F9295EDBB8BF}" srcId="{BB6F5B90-EEB8-45C8-9F06-AA1D170AE470}" destId="{E6DC96C8-264F-404F-B8D6-2FFC153D82A1}" srcOrd="0" destOrd="0" parTransId="{C0F3347F-137E-4C94-8D5E-6D7E9C75D0B0}" sibTransId="{72AB26B3-C721-488F-9F4E-6D05E4BE910B}"/>
    <dgm:cxn modelId="{518DF7BE-2193-4598-A581-B1C6031CF088}" type="presOf" srcId="{BB6F5B90-EEB8-45C8-9F06-AA1D170AE470}" destId="{B1497803-E210-49F5-A8BB-14EB75F76337}" srcOrd="0" destOrd="0" presId="urn:microsoft.com/office/officeart/2005/8/layout/vList2"/>
    <dgm:cxn modelId="{61A0F0C0-C632-445F-8B58-A402ED2D9545}" type="presOf" srcId="{F6C0E66D-109F-4432-8D3B-F72B179F255B}" destId="{E4CCEE9B-126A-4223-BC86-7234CD96A6FD}" srcOrd="0" destOrd="0" presId="urn:microsoft.com/office/officeart/2005/8/layout/vList2"/>
    <dgm:cxn modelId="{F4C34AD3-78A3-4296-B69D-6830F1CE231F}" type="presOf" srcId="{6FF0BF6F-96FA-4EBF-81FC-4023B851E601}" destId="{11E9EC34-4809-4C0A-AFD6-BCADB029A929}" srcOrd="0" destOrd="0" presId="urn:microsoft.com/office/officeart/2005/8/layout/vList2"/>
    <dgm:cxn modelId="{EEAB57EF-6CEB-43E3-B3D5-E206840005F9}" srcId="{6FF0BF6F-96FA-4EBF-81FC-4023B851E601}" destId="{EB10461C-4C3B-4018-A250-39CAC1624DCB}" srcOrd="0" destOrd="0" parTransId="{54B033F6-86A6-4A77-9F62-C6ADA0B61DC0}" sibTransId="{6197624A-A982-4A45-9BAA-479230FD3FB4}"/>
    <dgm:cxn modelId="{B404D2FC-2E8B-4F76-8364-672AAB731AF8}" type="presOf" srcId="{E6DC96C8-264F-404F-B8D6-2FFC153D82A1}" destId="{78B3E1C1-39BE-49DD-9B2E-487EA0ED07E8}" srcOrd="0" destOrd="0" presId="urn:microsoft.com/office/officeart/2005/8/layout/vList2"/>
    <dgm:cxn modelId="{202F03A6-881D-42BD-B9A6-5BD9FB31F3AF}" type="presParOf" srcId="{A8BA7CF1-E03A-4105-AE77-3BDDB39777A8}" destId="{178CF65C-6537-4B1E-856A-0D7D76E9FAC2}" srcOrd="0" destOrd="0" presId="urn:microsoft.com/office/officeart/2005/8/layout/vList2"/>
    <dgm:cxn modelId="{C3A79640-219C-45C9-87AB-BFEE1495EFB3}" type="presParOf" srcId="{A8BA7CF1-E03A-4105-AE77-3BDDB39777A8}" destId="{6FBB8D41-1E4D-4FC3-822A-8A2596B084C8}" srcOrd="1" destOrd="0" presId="urn:microsoft.com/office/officeart/2005/8/layout/vList2"/>
    <dgm:cxn modelId="{0AEBFEA1-753C-4DA7-83B6-708A02BFF51E}" type="presParOf" srcId="{A8BA7CF1-E03A-4105-AE77-3BDDB39777A8}" destId="{B1497803-E210-49F5-A8BB-14EB75F76337}" srcOrd="2" destOrd="0" presId="urn:microsoft.com/office/officeart/2005/8/layout/vList2"/>
    <dgm:cxn modelId="{53A9EBD5-7085-4AE4-ACEF-D420C5E0865E}" type="presParOf" srcId="{A8BA7CF1-E03A-4105-AE77-3BDDB39777A8}" destId="{78B3E1C1-39BE-49DD-9B2E-487EA0ED07E8}" srcOrd="3" destOrd="0" presId="urn:microsoft.com/office/officeart/2005/8/layout/vList2"/>
    <dgm:cxn modelId="{CED0F14D-3A20-4986-AAC0-1344595D86CE}" type="presParOf" srcId="{A8BA7CF1-E03A-4105-AE77-3BDDB39777A8}" destId="{E4CCEE9B-126A-4223-BC86-7234CD96A6FD}" srcOrd="4" destOrd="0" presId="urn:microsoft.com/office/officeart/2005/8/layout/vList2"/>
    <dgm:cxn modelId="{BFC6D4A1-2F9B-455D-AFDD-2AFAF4F9BDDB}" type="presParOf" srcId="{A8BA7CF1-E03A-4105-AE77-3BDDB39777A8}" destId="{87D34CAE-3C98-4370-AD0D-3ECD722BA267}" srcOrd="5" destOrd="0" presId="urn:microsoft.com/office/officeart/2005/8/layout/vList2"/>
    <dgm:cxn modelId="{C2FEF0A2-7E92-4160-871E-6965414635AB}" type="presParOf" srcId="{A8BA7CF1-E03A-4105-AE77-3BDDB39777A8}" destId="{180B0ED2-ECCA-42C7-AF4A-C2D0A76829C7}" srcOrd="6" destOrd="0" presId="urn:microsoft.com/office/officeart/2005/8/layout/vList2"/>
    <dgm:cxn modelId="{811E1EA3-0129-4F13-BDDB-EACE10C4774B}" type="presParOf" srcId="{A8BA7CF1-E03A-4105-AE77-3BDDB39777A8}" destId="{8B8AA111-C1DC-486C-AE40-1376CDF652C0}" srcOrd="7" destOrd="0" presId="urn:microsoft.com/office/officeart/2005/8/layout/vList2"/>
    <dgm:cxn modelId="{16C65C4A-7D23-449D-83A6-9D56C32DEA0B}" type="presParOf" srcId="{A8BA7CF1-E03A-4105-AE77-3BDDB39777A8}" destId="{11E9EC34-4809-4C0A-AFD6-BCADB029A929}" srcOrd="8" destOrd="0" presId="urn:microsoft.com/office/officeart/2005/8/layout/vList2"/>
    <dgm:cxn modelId="{659A1D74-5C62-4003-A148-3A5BD032E08A}" type="presParOf" srcId="{A8BA7CF1-E03A-4105-AE77-3BDDB39777A8}" destId="{23971C24-ABC6-499F-B2CD-53641224F006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CF65C-6537-4B1E-856A-0D7D76E9FAC2}">
      <dsp:nvSpPr>
        <dsp:cNvPr id="0" name=""/>
        <dsp:cNvSpPr/>
      </dsp:nvSpPr>
      <dsp:spPr>
        <a:xfrm>
          <a:off x="0" y="334162"/>
          <a:ext cx="5918184" cy="585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500" kern="1200" dirty="0"/>
            <a:t>Effectuer du support technique</a:t>
          </a:r>
          <a:endParaRPr lang="en-US" sz="2500" kern="1200" dirty="0"/>
        </a:p>
      </dsp:txBody>
      <dsp:txXfrm>
        <a:off x="28557" y="362719"/>
        <a:ext cx="5861070" cy="527886"/>
      </dsp:txXfrm>
    </dsp:sp>
    <dsp:sp modelId="{6FBB8D41-1E4D-4FC3-822A-8A2596B084C8}">
      <dsp:nvSpPr>
        <dsp:cNvPr id="0" name=""/>
        <dsp:cNvSpPr/>
      </dsp:nvSpPr>
      <dsp:spPr>
        <a:xfrm>
          <a:off x="0" y="919162"/>
          <a:ext cx="5918184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902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A" sz="2000" kern="1200" dirty="0"/>
            <a:t>Aide aux utilisateurs, installation, débogage</a:t>
          </a:r>
          <a:endParaRPr lang="en-US" sz="2000" kern="1200" dirty="0"/>
        </a:p>
      </dsp:txBody>
      <dsp:txXfrm>
        <a:off x="0" y="919162"/>
        <a:ext cx="5918184" cy="414000"/>
      </dsp:txXfrm>
    </dsp:sp>
    <dsp:sp modelId="{B1497803-E210-49F5-A8BB-14EB75F76337}">
      <dsp:nvSpPr>
        <dsp:cNvPr id="0" name=""/>
        <dsp:cNvSpPr/>
      </dsp:nvSpPr>
      <dsp:spPr>
        <a:xfrm>
          <a:off x="0" y="1333162"/>
          <a:ext cx="5918184" cy="585000"/>
        </a:xfrm>
        <a:prstGeom prst="roundRect">
          <a:avLst/>
        </a:prstGeom>
        <a:solidFill>
          <a:schemeClr val="accent5">
            <a:hueOff val="-4607364"/>
            <a:satOff val="5156"/>
            <a:lumOff val="29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500" kern="1200" dirty="0"/>
            <a:t>Faire de la formation</a:t>
          </a:r>
          <a:endParaRPr lang="en-US" sz="2500" kern="1200" dirty="0"/>
        </a:p>
      </dsp:txBody>
      <dsp:txXfrm>
        <a:off x="28557" y="1361719"/>
        <a:ext cx="5861070" cy="527886"/>
      </dsp:txXfrm>
    </dsp:sp>
    <dsp:sp modelId="{78B3E1C1-39BE-49DD-9B2E-487EA0ED07E8}">
      <dsp:nvSpPr>
        <dsp:cNvPr id="0" name=""/>
        <dsp:cNvSpPr/>
      </dsp:nvSpPr>
      <dsp:spPr>
        <a:xfrm>
          <a:off x="0" y="1918162"/>
          <a:ext cx="5918184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902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A" sz="2000" kern="1200" dirty="0"/>
            <a:t>Formation pour l’utilisation de logiciels</a:t>
          </a:r>
          <a:endParaRPr lang="en-US" sz="2000" kern="1200" dirty="0"/>
        </a:p>
      </dsp:txBody>
      <dsp:txXfrm>
        <a:off x="0" y="1918162"/>
        <a:ext cx="5918184" cy="414000"/>
      </dsp:txXfrm>
    </dsp:sp>
    <dsp:sp modelId="{E4CCEE9B-126A-4223-BC86-7234CD96A6FD}">
      <dsp:nvSpPr>
        <dsp:cNvPr id="0" name=""/>
        <dsp:cNvSpPr/>
      </dsp:nvSpPr>
      <dsp:spPr>
        <a:xfrm>
          <a:off x="0" y="2332162"/>
          <a:ext cx="5918184" cy="585000"/>
        </a:xfrm>
        <a:prstGeom prst="roundRect">
          <a:avLst/>
        </a:prstGeom>
        <a:solidFill>
          <a:schemeClr val="accent5">
            <a:hueOff val="-9214729"/>
            <a:satOff val="10313"/>
            <a:lumOff val="58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500" kern="1200" dirty="0"/>
            <a:t>Analyser et résoudre des problèmes</a:t>
          </a:r>
          <a:endParaRPr lang="en-US" sz="2500" kern="1200" dirty="0"/>
        </a:p>
      </dsp:txBody>
      <dsp:txXfrm>
        <a:off x="28557" y="2360719"/>
        <a:ext cx="5861070" cy="527886"/>
      </dsp:txXfrm>
    </dsp:sp>
    <dsp:sp modelId="{180B0ED2-ECCA-42C7-AF4A-C2D0A76829C7}">
      <dsp:nvSpPr>
        <dsp:cNvPr id="0" name=""/>
        <dsp:cNvSpPr/>
      </dsp:nvSpPr>
      <dsp:spPr>
        <a:xfrm>
          <a:off x="0" y="2989162"/>
          <a:ext cx="5918184" cy="585000"/>
        </a:xfrm>
        <a:prstGeom prst="roundRect">
          <a:avLst/>
        </a:prstGeom>
        <a:solidFill>
          <a:schemeClr val="accent5">
            <a:hueOff val="-13822094"/>
            <a:satOff val="15469"/>
            <a:lumOff val="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500" kern="1200" dirty="0"/>
            <a:t>Proposer et développer des solutions</a:t>
          </a:r>
          <a:endParaRPr lang="en-US" sz="2500" kern="1200" dirty="0"/>
        </a:p>
      </dsp:txBody>
      <dsp:txXfrm>
        <a:off x="28557" y="3017719"/>
        <a:ext cx="5861070" cy="527886"/>
      </dsp:txXfrm>
    </dsp:sp>
    <dsp:sp modelId="{11E9EC34-4809-4C0A-AFD6-BCADB029A929}">
      <dsp:nvSpPr>
        <dsp:cNvPr id="0" name=""/>
        <dsp:cNvSpPr/>
      </dsp:nvSpPr>
      <dsp:spPr>
        <a:xfrm>
          <a:off x="0" y="3646162"/>
          <a:ext cx="5918184" cy="585000"/>
        </a:xfrm>
        <a:prstGeom prst="roundRect">
          <a:avLst/>
        </a:prstGeom>
        <a:solidFill>
          <a:schemeClr val="accent5">
            <a:hueOff val="-18429457"/>
            <a:satOff val="20625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500" kern="1200" dirty="0"/>
            <a:t>S’autoformer</a:t>
          </a:r>
          <a:endParaRPr lang="en-US" sz="2500" kern="1200" dirty="0"/>
        </a:p>
      </dsp:txBody>
      <dsp:txXfrm>
        <a:off x="28557" y="3674719"/>
        <a:ext cx="5861070" cy="527886"/>
      </dsp:txXfrm>
    </dsp:sp>
    <dsp:sp modelId="{23971C24-ABC6-499F-B2CD-53641224F006}">
      <dsp:nvSpPr>
        <dsp:cNvPr id="0" name=""/>
        <dsp:cNvSpPr/>
      </dsp:nvSpPr>
      <dsp:spPr>
        <a:xfrm>
          <a:off x="0" y="4231162"/>
          <a:ext cx="5918184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902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CA" sz="2000" kern="1200" dirty="0"/>
            <a:t>Cela s’applique dans plein de milieu!</a:t>
          </a:r>
          <a:endParaRPr lang="en-US" sz="2000" kern="1200" dirty="0"/>
        </a:p>
      </dsp:txBody>
      <dsp:txXfrm>
        <a:off x="0" y="4231162"/>
        <a:ext cx="5918184" cy="41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D6C005E-0CC7-2AB7-B5D7-7DCF797684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F7F0B40-8BD7-5FB7-3AF1-4EB7181D76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E29EF-33BC-433E-9204-5E1453BAB94A}" type="datetimeFigureOut">
              <a:rPr lang="fr-CA" smtClean="0"/>
              <a:t>2025-12-16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BEB0D18-A40B-85F4-2D62-868280FC436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712C8FC-8C4A-1D83-A641-0442974A52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9886E-CEC6-41BF-8424-40FEA177CDFC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06167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3C8A6A-60F7-4349-B15A-BEB3B07FBE94}" type="datetimeFigureOut">
              <a:rPr lang="fr-CA" smtClean="0"/>
              <a:t>2025-12-16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A4B281-532B-43D3-AAFD-9B2130E8E3CB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88555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4B281-532B-43D3-AAFD-9B2130E8E3CB}" type="slidenum">
              <a:rPr lang="fr-CA" smtClean="0"/>
              <a:t>1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0714267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b="1" dirty="0"/>
              <a:t>Effectuer du support technique</a:t>
            </a:r>
          </a:p>
          <a:p>
            <a:pPr lvl="1"/>
            <a:r>
              <a:rPr lang="fr-CA" dirty="0"/>
              <a:t>Débogage</a:t>
            </a:r>
          </a:p>
          <a:p>
            <a:pPr lvl="1"/>
            <a:r>
              <a:rPr lang="fr-CA" dirty="0"/>
              <a:t>Installation physique</a:t>
            </a:r>
          </a:p>
          <a:p>
            <a:pPr lvl="1"/>
            <a:r>
              <a:rPr lang="fr-CA" dirty="0"/>
              <a:t>Installation matérielle</a:t>
            </a:r>
          </a:p>
          <a:p>
            <a:pPr lvl="1"/>
            <a:r>
              <a:rPr lang="fr-CA" dirty="0"/>
              <a:t>Aide pour les utilisateurs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b="1" dirty="0"/>
              <a:t>Faire de la formation</a:t>
            </a:r>
          </a:p>
          <a:p>
            <a:pPr lvl="1"/>
            <a:r>
              <a:rPr lang="fr-CA" dirty="0"/>
              <a:t>Rédaction de procédurier</a:t>
            </a:r>
          </a:p>
          <a:p>
            <a:pPr lvl="1"/>
            <a:r>
              <a:rPr lang="fr-CA" dirty="0"/>
              <a:t>Formation sur l’utilisation d’un logiciel</a:t>
            </a:r>
          </a:p>
          <a:p>
            <a:pPr lvl="1"/>
            <a:r>
              <a:rPr lang="fr-CA" dirty="0"/>
              <a:t>Expliquer des méthodes de travail</a:t>
            </a:r>
          </a:p>
          <a:p>
            <a:r>
              <a:rPr lang="fr-CA" b="1" dirty="0"/>
              <a:t>Développer des solutions</a:t>
            </a:r>
          </a:p>
          <a:p>
            <a:pPr lvl="1"/>
            <a:r>
              <a:rPr lang="fr-CA" dirty="0"/>
              <a:t>Communication avec le demandeur (Ex : client)</a:t>
            </a:r>
          </a:p>
          <a:p>
            <a:pPr lvl="1"/>
            <a:r>
              <a:rPr lang="fr-CA" dirty="0"/>
              <a:t>Conception de la solution, programmation</a:t>
            </a:r>
          </a:p>
          <a:p>
            <a:pPr lvl="1"/>
            <a:r>
              <a:rPr lang="fr-CA" dirty="0"/>
              <a:t>Tests et mise en service</a:t>
            </a:r>
          </a:p>
          <a:p>
            <a:r>
              <a:rPr lang="fr-CA" b="1" dirty="0"/>
              <a:t>S’autoformer</a:t>
            </a:r>
          </a:p>
          <a:p>
            <a:pPr lvl="1"/>
            <a:r>
              <a:rPr lang="fr-CA" dirty="0"/>
              <a:t>L’autoformation est l’un des éléments clé qui fera la différence entre un bon développeur et un excellent développeur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C5DB29-7599-41F4-82CD-FF5648BA56B3}" type="slidenum">
              <a:rPr lang="fr-CA" smtClean="0"/>
              <a:t>4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09890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4B281-532B-43D3-AAFD-9B2130E8E3CB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94404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Dépannage : S’il n’y a rien, glisser et déposer le fichier sur la page des projets locaux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4B281-532B-43D3-AAFD-9B2130E8E3CB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39574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D4148-A39E-1A48-8B16-6572350D2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070C83E-2593-8EFB-7587-AA624EEE71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0088AD6-EE0A-7FA1-854E-31E3B7016F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Dépannage : S’il n’y a rien, glisser et déposer le fichier sur la page des projets locaux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C5CBE3-17C4-380F-B9C9-219F647C06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4B281-532B-43D3-AAFD-9B2130E8E3CB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0670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/>
              <a:t>Inquiétez-vous pas. Comme on dit : « vous allez apprendre l’outil sur le tas! »</a:t>
            </a:r>
          </a:p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4B281-532B-43D3-AAFD-9B2130E8E3CB}" type="slidenum">
              <a:rPr lang="fr-CA" smtClean="0"/>
              <a:t>14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79239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La nourriture disparaît et la cellule grossit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A4B281-532B-43D3-AAFD-9B2130E8E3CB}" type="slidenum">
              <a:rPr lang="fr-CA" smtClean="0"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12074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A5C-F732-4B35-9A73-E6A15CC5A850}" type="datetimeFigureOut">
              <a:rPr lang="fr-CA" smtClean="0"/>
              <a:t>2025-12-16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BAF-0D25-4D6F-822D-70D31702AA4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7395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A5C-F732-4B35-9A73-E6A15CC5A850}" type="datetimeFigureOut">
              <a:rPr lang="fr-CA" smtClean="0"/>
              <a:t>2025-12-16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BAF-0D25-4D6F-822D-70D31702AA4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90769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A5C-F732-4B35-9A73-E6A15CC5A850}" type="datetimeFigureOut">
              <a:rPr lang="fr-CA" smtClean="0"/>
              <a:t>2025-12-16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BAF-0D25-4D6F-822D-70D31702AA4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58881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A5C-F732-4B35-9A73-E6A15CC5A850}" type="datetimeFigureOut">
              <a:rPr lang="fr-CA" smtClean="0"/>
              <a:t>2025-12-16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BAF-0D25-4D6F-822D-70D31702AA49}" type="slidenum">
              <a:rPr lang="fr-CA" smtClean="0"/>
              <a:t>‹N°›</a:t>
            </a:fld>
            <a:endParaRPr lang="fr-CA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4067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A5C-F732-4B35-9A73-E6A15CC5A850}" type="datetimeFigureOut">
              <a:rPr lang="fr-CA" smtClean="0"/>
              <a:t>2025-12-16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BAF-0D25-4D6F-822D-70D31702AA4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99700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A5C-F732-4B35-9A73-E6A15CC5A850}" type="datetimeFigureOut">
              <a:rPr lang="fr-CA" smtClean="0"/>
              <a:t>2025-12-16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BAF-0D25-4D6F-822D-70D31702AA4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851081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A5C-F732-4B35-9A73-E6A15CC5A850}" type="datetimeFigureOut">
              <a:rPr lang="fr-CA" smtClean="0"/>
              <a:t>2025-12-16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BAF-0D25-4D6F-822D-70D31702AA4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859663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A5C-F732-4B35-9A73-E6A15CC5A850}" type="datetimeFigureOut">
              <a:rPr lang="fr-CA" smtClean="0"/>
              <a:t>2025-12-16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BAF-0D25-4D6F-822D-70D31702AA4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62822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A5C-F732-4B35-9A73-E6A15CC5A850}" type="datetimeFigureOut">
              <a:rPr lang="fr-CA" smtClean="0"/>
              <a:t>2025-12-16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BAF-0D25-4D6F-822D-70D31702AA4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79984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A5C-F732-4B35-9A73-E6A15CC5A850}" type="datetimeFigureOut">
              <a:rPr lang="fr-CA" smtClean="0"/>
              <a:t>2025-12-16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BAF-0D25-4D6F-822D-70D31702AA49}" type="slidenum">
              <a:rPr lang="fr-CA" smtClean="0"/>
              <a:t>‹N°›</a:t>
            </a:fld>
            <a:endParaRPr lang="fr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4D15AE2-ABAC-E4AF-9E02-7E26667E9814}"/>
              </a:ext>
            </a:extLst>
          </p:cNvPr>
          <p:cNvSpPr txBox="1"/>
          <p:nvPr userDrawn="1"/>
        </p:nvSpPr>
        <p:spPr>
          <a:xfrm>
            <a:off x="10633" y="6492488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/>
              <a:t>www.youtube.com/@NicolasBourre</a:t>
            </a:r>
          </a:p>
        </p:txBody>
      </p:sp>
    </p:spTree>
    <p:extLst>
      <p:ext uri="{BB962C8B-B14F-4D97-AF65-F5344CB8AC3E}">
        <p14:creationId xmlns:p14="http://schemas.microsoft.com/office/powerpoint/2010/main" val="2175901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A5C-F732-4B35-9A73-E6A15CC5A850}" type="datetimeFigureOut">
              <a:rPr lang="fr-CA" smtClean="0"/>
              <a:t>2025-12-16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BAF-0D25-4D6F-822D-70D31702AA49}" type="slidenum">
              <a:rPr lang="fr-CA" smtClean="0"/>
              <a:t>‹N°›</a:t>
            </a:fld>
            <a:endParaRPr lang="fr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CAB8EB3-EE7D-26D0-24C3-9B19576E3DB9}"/>
              </a:ext>
            </a:extLst>
          </p:cNvPr>
          <p:cNvSpPr txBox="1"/>
          <p:nvPr userDrawn="1"/>
        </p:nvSpPr>
        <p:spPr>
          <a:xfrm>
            <a:off x="10633" y="6492488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/>
              <a:t>www.youtube.com/@NicolasBourre</a:t>
            </a:r>
          </a:p>
        </p:txBody>
      </p:sp>
    </p:spTree>
    <p:extLst>
      <p:ext uri="{BB962C8B-B14F-4D97-AF65-F5344CB8AC3E}">
        <p14:creationId xmlns:p14="http://schemas.microsoft.com/office/powerpoint/2010/main" val="2081006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A5C-F732-4B35-9A73-E6A15CC5A850}" type="datetimeFigureOut">
              <a:rPr lang="fr-CA" smtClean="0"/>
              <a:t>2025-12-16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BAF-0D25-4D6F-822D-70D31702AA49}" type="slidenum">
              <a:rPr lang="fr-CA" smtClean="0"/>
              <a:t>‹N°›</a:t>
            </a:fld>
            <a:endParaRPr lang="fr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0BA60AB-D017-16D6-C56E-D6F94A2E63FA}"/>
              </a:ext>
            </a:extLst>
          </p:cNvPr>
          <p:cNvSpPr txBox="1"/>
          <p:nvPr userDrawn="1"/>
        </p:nvSpPr>
        <p:spPr>
          <a:xfrm>
            <a:off x="10633" y="6492488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/>
              <a:t>www.youtube.com/@NicolasBourre</a:t>
            </a:r>
          </a:p>
        </p:txBody>
      </p:sp>
    </p:spTree>
    <p:extLst>
      <p:ext uri="{BB962C8B-B14F-4D97-AF65-F5344CB8AC3E}">
        <p14:creationId xmlns:p14="http://schemas.microsoft.com/office/powerpoint/2010/main" val="73772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A5C-F732-4B35-9A73-E6A15CC5A850}" type="datetimeFigureOut">
              <a:rPr lang="fr-CA" smtClean="0"/>
              <a:t>2025-12-16</a:t>
            </a:fld>
            <a:endParaRPr lang="fr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BAF-0D25-4D6F-822D-70D31702AA49}" type="slidenum">
              <a:rPr lang="fr-CA" smtClean="0"/>
              <a:t>‹N°›</a:t>
            </a:fld>
            <a:endParaRPr lang="fr-CA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11EC1F6-F093-4095-EBC6-5DE8E8C88702}"/>
              </a:ext>
            </a:extLst>
          </p:cNvPr>
          <p:cNvSpPr txBox="1"/>
          <p:nvPr userDrawn="1"/>
        </p:nvSpPr>
        <p:spPr>
          <a:xfrm>
            <a:off x="10633" y="6492488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/>
              <a:t>www.youtube.com/@NicolasBourre</a:t>
            </a:r>
          </a:p>
        </p:txBody>
      </p:sp>
    </p:spTree>
    <p:extLst>
      <p:ext uri="{BB962C8B-B14F-4D97-AF65-F5344CB8AC3E}">
        <p14:creationId xmlns:p14="http://schemas.microsoft.com/office/powerpoint/2010/main" val="3798909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A5C-F732-4B35-9A73-E6A15CC5A850}" type="datetimeFigureOut">
              <a:rPr lang="fr-CA" smtClean="0"/>
              <a:t>2025-12-16</a:t>
            </a:fld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BAF-0D25-4D6F-822D-70D31702AA49}" type="slidenum">
              <a:rPr lang="fr-CA" smtClean="0"/>
              <a:t>‹N°›</a:t>
            </a:fld>
            <a:endParaRPr lang="fr-CA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F16306E-95E6-57CF-7D3E-5A24513FE5E1}"/>
              </a:ext>
            </a:extLst>
          </p:cNvPr>
          <p:cNvSpPr txBox="1"/>
          <p:nvPr userDrawn="1"/>
        </p:nvSpPr>
        <p:spPr>
          <a:xfrm>
            <a:off x="10633" y="6492488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/>
              <a:t>www.youtube.com/@NicolasBourre</a:t>
            </a:r>
          </a:p>
        </p:txBody>
      </p:sp>
    </p:spTree>
    <p:extLst>
      <p:ext uri="{BB962C8B-B14F-4D97-AF65-F5344CB8AC3E}">
        <p14:creationId xmlns:p14="http://schemas.microsoft.com/office/powerpoint/2010/main" val="72890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A5C-F732-4B35-9A73-E6A15CC5A850}" type="datetimeFigureOut">
              <a:rPr lang="fr-CA" smtClean="0"/>
              <a:t>2025-12-16</a:t>
            </a:fld>
            <a:endParaRPr lang="fr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BAF-0D25-4D6F-822D-70D31702AA49}" type="slidenum">
              <a:rPr lang="fr-CA" smtClean="0"/>
              <a:t>‹N°›</a:t>
            </a:fld>
            <a:endParaRPr lang="fr-CA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0C0ADF1-954F-2F27-B5CA-9D9C44525D8B}"/>
              </a:ext>
            </a:extLst>
          </p:cNvPr>
          <p:cNvSpPr txBox="1"/>
          <p:nvPr userDrawn="1"/>
        </p:nvSpPr>
        <p:spPr>
          <a:xfrm>
            <a:off x="10633" y="6492488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/>
              <a:t>www.youtube.com/@NicolasBourre</a:t>
            </a:r>
          </a:p>
        </p:txBody>
      </p:sp>
    </p:spTree>
    <p:extLst>
      <p:ext uri="{BB962C8B-B14F-4D97-AF65-F5344CB8AC3E}">
        <p14:creationId xmlns:p14="http://schemas.microsoft.com/office/powerpoint/2010/main" val="80065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A5C-F732-4B35-9A73-E6A15CC5A850}" type="datetimeFigureOut">
              <a:rPr lang="fr-CA" smtClean="0"/>
              <a:t>2025-12-16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BAF-0D25-4D6F-822D-70D31702AA49}" type="slidenum">
              <a:rPr lang="fr-CA" smtClean="0"/>
              <a:t>‹N°›</a:t>
            </a:fld>
            <a:endParaRPr lang="fr-CA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7B5AA3B-DB68-9B53-4ACB-26E969F8DFFC}"/>
              </a:ext>
            </a:extLst>
          </p:cNvPr>
          <p:cNvSpPr txBox="1"/>
          <p:nvPr userDrawn="1"/>
        </p:nvSpPr>
        <p:spPr>
          <a:xfrm>
            <a:off x="10633" y="6492488"/>
            <a:ext cx="6093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/>
              <a:t>www.youtube.com/@NicolasBourre</a:t>
            </a:r>
          </a:p>
        </p:txBody>
      </p:sp>
    </p:spTree>
    <p:extLst>
      <p:ext uri="{BB962C8B-B14F-4D97-AF65-F5344CB8AC3E}">
        <p14:creationId xmlns:p14="http://schemas.microsoft.com/office/powerpoint/2010/main" val="2233414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B3A5C-F732-4B35-9A73-E6A15CC5A850}" type="datetimeFigureOut">
              <a:rPr lang="fr-CA" smtClean="0"/>
              <a:t>2025-12-16</a:t>
            </a:fld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B7BAF-0D25-4D6F-822D-70D31702AA4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38130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B3A5C-F732-4B35-9A73-E6A15CC5A850}" type="datetimeFigureOut">
              <a:rPr lang="fr-CA" smtClean="0"/>
              <a:t>2025-12-16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B7BAF-0D25-4D6F-822D-70D31702AA49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448530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2.png"/><Relationship Id="rId5" Type="http://schemas.openxmlformats.org/officeDocument/2006/relationships/hyperlink" Target="https://tinyurl.com/gd4web" TargetMode="External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Ohfqjmasi0" TargetMode="External"/><Relationship Id="rId7" Type="http://schemas.openxmlformats.org/officeDocument/2006/relationships/image" Target="../media/image3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Ohfqjmasi0?feature=oembed" TargetMode="External"/><Relationship Id="rId6" Type="http://schemas.openxmlformats.org/officeDocument/2006/relationships/hyperlink" Target="https://godotengine.org/" TargetMode="External"/><Relationship Id="rId5" Type="http://schemas.openxmlformats.org/officeDocument/2006/relationships/hyperlink" Target="mailto:YouTube.com/@NicolasBourre" TargetMode="External"/><Relationship Id="rId4" Type="http://schemas.openxmlformats.org/officeDocument/2006/relationships/hyperlink" Target="https://kidscancode.org/godot_recipes/4.x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4.mp4"/><Relationship Id="rId7" Type="http://schemas.openxmlformats.org/officeDocument/2006/relationships/image" Target="../media/image7.jpe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inyurl.com/ateliers-jeux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1E561E-2F3D-24C6-F549-5F4E40B7EA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noProof="0" dirty="0"/>
              <a:t>Atelier orientant : Jeux vidéo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442DDC9-9B7F-436A-FDC7-9CA738428B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noProof="0" dirty="0"/>
              <a:t>Atelier sur la programmation d’un jeu vidéo</a:t>
            </a:r>
          </a:p>
        </p:txBody>
      </p:sp>
    </p:spTree>
    <p:extLst>
      <p:ext uri="{BB962C8B-B14F-4D97-AF65-F5344CB8AC3E}">
        <p14:creationId xmlns:p14="http://schemas.microsoft.com/office/powerpoint/2010/main" val="2704281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B3BE36-D2C3-7222-5D74-EA41F6EF2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Étape 2 – Ouvrir Godot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331FA1-929A-D933-0758-CA7489F52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462" y="1794452"/>
            <a:ext cx="3761509" cy="4351338"/>
          </a:xfrm>
        </p:spPr>
        <p:txBody>
          <a:bodyPr>
            <a:normAutofit/>
          </a:bodyPr>
          <a:lstStyle/>
          <a:p>
            <a:r>
              <a:rPr lang="fr-CA" sz="1800" noProof="0" dirty="0">
                <a:sym typeface="Wingdings" panose="05000000000000000000" pitchFamily="2" charset="2"/>
              </a:rPr>
              <a:t>Ouvrez le navigateur Edge ou Chrome</a:t>
            </a:r>
          </a:p>
          <a:p>
            <a:pPr lvl="1"/>
            <a:r>
              <a:rPr lang="fr-CA" sz="1600" noProof="0" dirty="0">
                <a:sym typeface="Wingdings" panose="05000000000000000000" pitchFamily="2" charset="2"/>
              </a:rPr>
              <a:t>Pas Firefox, il est bogué!</a:t>
            </a:r>
          </a:p>
          <a:p>
            <a:r>
              <a:rPr lang="fr-CA" sz="1800" noProof="0" dirty="0">
                <a:highlight>
                  <a:srgbClr val="800000"/>
                </a:highlight>
                <a:sym typeface="Wingdings" panose="05000000000000000000" pitchFamily="2" charset="2"/>
              </a:rPr>
              <a:t>Allez à la page web suivante  : </a:t>
            </a:r>
            <a:r>
              <a:rPr lang="fr-CA" sz="1800" noProof="0" dirty="0">
                <a:highlight>
                  <a:srgbClr val="800000"/>
                </a:highlight>
                <a:sym typeface="Wingdings" panose="05000000000000000000" pitchFamily="2" charset="2"/>
                <a:hlinkClick r:id="rId5"/>
              </a:rPr>
              <a:t>https://tinyurl.com/gd4web</a:t>
            </a:r>
            <a:endParaRPr lang="fr-CA" sz="1800" noProof="0" dirty="0">
              <a:highlight>
                <a:srgbClr val="800000"/>
              </a:highlight>
              <a:sym typeface="Wingdings" panose="05000000000000000000" pitchFamily="2" charset="2"/>
            </a:endParaRPr>
          </a:p>
          <a:p>
            <a:r>
              <a:rPr lang="fr-CA" sz="1800" noProof="0" dirty="0">
                <a:sym typeface="Wingdings" panose="05000000000000000000" pitchFamily="2" charset="2"/>
              </a:rPr>
              <a:t>Si une fenêtre surgit avec un texte, </a:t>
            </a:r>
            <a:r>
              <a:rPr lang="fr-CA" sz="1800" noProof="0" dirty="0">
                <a:highlight>
                  <a:srgbClr val="FF0000"/>
                </a:highlight>
                <a:sym typeface="Wingdings" panose="05000000000000000000" pitchFamily="2" charset="2"/>
              </a:rPr>
              <a:t>cliquez sur le bouton «  Ok, </a:t>
            </a:r>
            <a:r>
              <a:rPr lang="fr-CA" sz="1800" noProof="0" dirty="0" err="1">
                <a:highlight>
                  <a:srgbClr val="FF0000"/>
                </a:highlight>
                <a:sym typeface="Wingdings" panose="05000000000000000000" pitchFamily="2" charset="2"/>
              </a:rPr>
              <a:t>don’t</a:t>
            </a:r>
            <a:r>
              <a:rPr lang="fr-CA" sz="1800" noProof="0" dirty="0">
                <a:highlight>
                  <a:srgbClr val="FF0000"/>
                </a:highlight>
                <a:sym typeface="Wingdings" panose="05000000000000000000" pitchFamily="2" charset="2"/>
              </a:rPr>
              <a:t> show </a:t>
            </a:r>
            <a:r>
              <a:rPr lang="fr-CA" sz="1800" noProof="0" dirty="0" err="1">
                <a:highlight>
                  <a:srgbClr val="FF0000"/>
                </a:highlight>
                <a:sym typeface="Wingdings" panose="05000000000000000000" pitchFamily="2" charset="2"/>
              </a:rPr>
              <a:t>again</a:t>
            </a:r>
            <a:r>
              <a:rPr lang="fr-CA" sz="1800" noProof="0" dirty="0">
                <a:highlight>
                  <a:srgbClr val="FF0000"/>
                </a:highlight>
                <a:sym typeface="Wingdings" panose="05000000000000000000" pitchFamily="2" charset="2"/>
              </a:rPr>
              <a:t> »</a:t>
            </a:r>
          </a:p>
        </p:txBody>
      </p:sp>
      <p:pic>
        <p:nvPicPr>
          <p:cNvPr id="4" name="msedge_4jJkUUWFrb">
            <a:hlinkClick r:id="" action="ppaction://media"/>
            <a:extLst>
              <a:ext uri="{FF2B5EF4-FFF2-40B4-BE49-F238E27FC236}">
                <a16:creationId xmlns:a16="http://schemas.microsoft.com/office/drawing/2014/main" id="{63E476DD-797F-BA68-713D-1EE4C29AE4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26154" y="1536568"/>
            <a:ext cx="7815017" cy="5153545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1979EDF2-FF3A-1B0B-71C0-4BD9D25A0902}"/>
              </a:ext>
            </a:extLst>
          </p:cNvPr>
          <p:cNvGrpSpPr/>
          <p:nvPr/>
        </p:nvGrpSpPr>
        <p:grpSpPr>
          <a:xfrm>
            <a:off x="56761" y="36397"/>
            <a:ext cx="1909825" cy="1647564"/>
            <a:chOff x="9343430" y="802047"/>
            <a:chExt cx="2706610" cy="2334933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0DF0022E-95AC-3265-629D-7256DE89A1F7}"/>
                </a:ext>
              </a:extLst>
            </p:cNvPr>
            <p:cNvGrpSpPr/>
            <p:nvPr/>
          </p:nvGrpSpPr>
          <p:grpSpPr>
            <a:xfrm>
              <a:off x="9343430" y="802047"/>
              <a:ext cx="2706610" cy="2334933"/>
              <a:chOff x="9343430" y="802047"/>
              <a:chExt cx="2706610" cy="2334933"/>
            </a:xfrm>
          </p:grpSpPr>
          <p:pic>
            <p:nvPicPr>
              <p:cNvPr id="12" name="Image 11" descr="Une image contenant texte, capture d’écran, multimédia, Système d’exploitation&#10;&#10;Description générée automatiquement">
                <a:extLst>
                  <a:ext uri="{FF2B5EF4-FFF2-40B4-BE49-F238E27FC236}">
                    <a16:creationId xmlns:a16="http://schemas.microsoft.com/office/drawing/2014/main" id="{E4CA6156-5651-A402-314F-917299BF14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3430" y="1437896"/>
                <a:ext cx="2706610" cy="1699084"/>
              </a:xfrm>
              <a:prstGeom prst="rect">
                <a:avLst/>
              </a:prstGeom>
            </p:spPr>
          </p:pic>
          <p:cxnSp>
            <p:nvCxnSpPr>
              <p:cNvPr id="13" name="Connecteur droit avec flèche 12">
                <a:extLst>
                  <a:ext uri="{FF2B5EF4-FFF2-40B4-BE49-F238E27FC236}">
                    <a16:creationId xmlns:a16="http://schemas.microsoft.com/office/drawing/2014/main" id="{14DD0529-89CF-ED47-2531-00864C00AB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33896" y="802047"/>
                <a:ext cx="162839" cy="896021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C7C6E8E-66AA-711D-5B42-D47D4272954A}"/>
                </a:ext>
              </a:extLst>
            </p:cNvPr>
            <p:cNvSpPr txBox="1"/>
            <p:nvPr/>
          </p:nvSpPr>
          <p:spPr>
            <a:xfrm>
              <a:off x="10073837" y="2430147"/>
              <a:ext cx="1887553" cy="523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/>
                <a:t>+ web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439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576366-7541-EDCA-3AF3-F3D2F570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Étape 3 – ouvrir</a:t>
            </a:r>
            <a:r>
              <a:rPr lang="fr-CA" baseline="0" noProof="0" dirty="0"/>
              <a:t> le projet</a:t>
            </a:r>
            <a:endParaRPr lang="fr-CA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B72774-9E19-3D81-D155-E4CC3E046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Cliquez sur le bouton « Sélection fichier »</a:t>
            </a:r>
          </a:p>
          <a:p>
            <a:r>
              <a:rPr lang="fr-CA" noProof="0" dirty="0"/>
              <a:t>Sélectionnez le fichier que vous avez téléchargé précédemment</a:t>
            </a:r>
          </a:p>
          <a:p>
            <a:pPr lvl="1"/>
            <a:r>
              <a:rPr lang="fr-CA" noProof="0" dirty="0"/>
              <a:t>Il y a de bonne chance qu’il soit dans votre dossier « Téléchargements »</a:t>
            </a:r>
          </a:p>
          <a:p>
            <a:pPr lvl="1"/>
            <a:r>
              <a:rPr lang="fr-CA" noProof="0" dirty="0"/>
              <a:t>Il devrait se nommer « clonario.zip »</a:t>
            </a:r>
          </a:p>
          <a:p>
            <a:r>
              <a:rPr lang="fr-CA" noProof="0" dirty="0"/>
              <a:t>Cliquez sur « </a:t>
            </a:r>
            <a:r>
              <a:rPr lang="fr-CA" b="1" noProof="0" dirty="0"/>
              <a:t>Ouvrir</a:t>
            </a:r>
            <a:r>
              <a:rPr lang="fr-CA" noProof="0" dirty="0"/>
              <a:t> »</a:t>
            </a:r>
          </a:p>
          <a:p>
            <a:r>
              <a:rPr lang="fr-CA" noProof="0" dirty="0"/>
              <a:t>Cliquez sur «</a:t>
            </a:r>
            <a:r>
              <a:rPr lang="fr-CA" b="1" noProof="0" dirty="0"/>
              <a:t> Start Godot Editor </a:t>
            </a:r>
            <a:r>
              <a:rPr lang="fr-CA" noProof="0" dirty="0"/>
              <a:t>»</a:t>
            </a:r>
          </a:p>
          <a:p>
            <a:r>
              <a:rPr lang="fr-CA" noProof="0" dirty="0">
                <a:solidFill>
                  <a:schemeClr val="bg1"/>
                </a:solidFill>
                <a:highlight>
                  <a:srgbClr val="FFFF00"/>
                </a:highlight>
              </a:rPr>
              <a:t>Cela peut prendre </a:t>
            </a:r>
            <a:r>
              <a:rPr lang="fr-CA" dirty="0">
                <a:solidFill>
                  <a:schemeClr val="bg1"/>
                </a:solidFill>
                <a:highlight>
                  <a:srgbClr val="FFFF00"/>
                </a:highlight>
              </a:rPr>
              <a:t>quelques minutes</a:t>
            </a:r>
            <a:r>
              <a:rPr lang="fr-CA" dirty="0">
                <a:solidFill>
                  <a:schemeClr val="bg1"/>
                </a:solidFill>
              </a:rPr>
              <a:t> </a:t>
            </a:r>
            <a:r>
              <a:rPr lang="fr-CA" noProof="0" dirty="0"/>
              <a:t>avant d’avoir quelque chose à l’écran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C08B8A7-9334-46E8-0ADB-0C4B86813027}"/>
              </a:ext>
            </a:extLst>
          </p:cNvPr>
          <p:cNvGrpSpPr/>
          <p:nvPr/>
        </p:nvGrpSpPr>
        <p:grpSpPr>
          <a:xfrm>
            <a:off x="9343430" y="802047"/>
            <a:ext cx="2706610" cy="2334933"/>
            <a:chOff x="9343430" y="802047"/>
            <a:chExt cx="2706610" cy="2334933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D4FF2CF9-C42D-24FB-7AF3-D8E3CF094833}"/>
                </a:ext>
              </a:extLst>
            </p:cNvPr>
            <p:cNvGrpSpPr/>
            <p:nvPr/>
          </p:nvGrpSpPr>
          <p:grpSpPr>
            <a:xfrm>
              <a:off x="9343430" y="802047"/>
              <a:ext cx="2706610" cy="2334933"/>
              <a:chOff x="9343430" y="802047"/>
              <a:chExt cx="2706610" cy="2334933"/>
            </a:xfrm>
          </p:grpSpPr>
          <p:pic>
            <p:nvPicPr>
              <p:cNvPr id="6" name="Image 5" descr="Une image contenant texte, capture d’écran, multimédia, Système d’exploitation&#10;&#10;Description générée automatiquement">
                <a:extLst>
                  <a:ext uri="{FF2B5EF4-FFF2-40B4-BE49-F238E27FC236}">
                    <a16:creationId xmlns:a16="http://schemas.microsoft.com/office/drawing/2014/main" id="{A12FBDD4-72EA-7D6B-B4DB-3EA56725FB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3430" y="1437896"/>
                <a:ext cx="2706610" cy="1699084"/>
              </a:xfrm>
              <a:prstGeom prst="rect">
                <a:avLst/>
              </a:prstGeom>
            </p:spPr>
          </p:pic>
          <p:cxnSp>
            <p:nvCxnSpPr>
              <p:cNvPr id="8" name="Connecteur droit avec flèche 7">
                <a:extLst>
                  <a:ext uri="{FF2B5EF4-FFF2-40B4-BE49-F238E27FC236}">
                    <a16:creationId xmlns:a16="http://schemas.microsoft.com/office/drawing/2014/main" id="{7E20AB0F-1E92-C461-6A46-748B43F752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33896" y="802047"/>
                <a:ext cx="162839" cy="896021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3A41B1F-48FC-62AA-F317-398AFACE2282}"/>
                </a:ext>
              </a:extLst>
            </p:cNvPr>
            <p:cNvSpPr txBox="1"/>
            <p:nvPr/>
          </p:nvSpPr>
          <p:spPr>
            <a:xfrm>
              <a:off x="10276123" y="2526364"/>
              <a:ext cx="1002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/>
                <a:t>+ web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8962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0C5E8-E76E-9811-F43A-429D74479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92C0A7-1AE0-142F-D971-FFC362F1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Étape 3 – ouvrir</a:t>
            </a:r>
            <a:r>
              <a:rPr lang="fr-CA" baseline="0" noProof="0" dirty="0"/>
              <a:t> le projet</a:t>
            </a:r>
            <a:endParaRPr lang="fr-CA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F15969-0817-EB16-D483-B4E8E6F63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Dans la fenêtre qui apparaîtra</a:t>
            </a:r>
            <a:endParaRPr lang="fr-CA" dirty="0"/>
          </a:p>
          <a:p>
            <a:r>
              <a:rPr lang="fr-CA" noProof="0" dirty="0">
                <a:highlight>
                  <a:srgbClr val="FF0000"/>
                </a:highlight>
              </a:rPr>
              <a:t>Donnez un nom </a:t>
            </a:r>
            <a:r>
              <a:rPr lang="fr-CA" dirty="0">
                <a:highlight>
                  <a:srgbClr val="FF0000"/>
                </a:highlight>
              </a:rPr>
              <a:t>au projet</a:t>
            </a:r>
            <a:r>
              <a:rPr lang="fr-CA" dirty="0"/>
              <a:t> comme « Jeu de cellules »</a:t>
            </a:r>
          </a:p>
          <a:p>
            <a:r>
              <a:rPr lang="fr-CA" noProof="0" dirty="0">
                <a:highlight>
                  <a:srgbClr val="FF0000"/>
                </a:highlight>
              </a:rPr>
              <a:t>Cliquez sur « </a:t>
            </a:r>
            <a:r>
              <a:rPr lang="fr-CA" b="1" noProof="0" dirty="0">
                <a:highlight>
                  <a:srgbClr val="FF0000"/>
                </a:highlight>
              </a:rPr>
              <a:t>Installer »</a:t>
            </a:r>
          </a:p>
          <a:p>
            <a:r>
              <a:rPr lang="fr-CA" b="1" noProof="0" dirty="0">
                <a:solidFill>
                  <a:srgbClr val="C00000"/>
                </a:solidFill>
                <a:highlight>
                  <a:srgbClr val="FFFF00"/>
                </a:highlight>
              </a:rPr>
              <a:t>Cela va prendre quelques instants</a:t>
            </a:r>
            <a:endParaRPr lang="fr-CA" noProof="0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EF09DE12-8663-5965-82B0-E9FB6C49F46E}"/>
              </a:ext>
            </a:extLst>
          </p:cNvPr>
          <p:cNvGrpSpPr/>
          <p:nvPr/>
        </p:nvGrpSpPr>
        <p:grpSpPr>
          <a:xfrm>
            <a:off x="8647239" y="3037357"/>
            <a:ext cx="2706610" cy="2334933"/>
            <a:chOff x="9343430" y="802047"/>
            <a:chExt cx="2706610" cy="2334933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8A8611B2-962D-66DE-5610-22254F0DEDC1}"/>
                </a:ext>
              </a:extLst>
            </p:cNvPr>
            <p:cNvGrpSpPr/>
            <p:nvPr/>
          </p:nvGrpSpPr>
          <p:grpSpPr>
            <a:xfrm>
              <a:off x="9343430" y="802047"/>
              <a:ext cx="2706610" cy="2334933"/>
              <a:chOff x="9343430" y="802047"/>
              <a:chExt cx="2706610" cy="2334933"/>
            </a:xfrm>
          </p:grpSpPr>
          <p:pic>
            <p:nvPicPr>
              <p:cNvPr id="6" name="Image 5" descr="Une image contenant texte, capture d’écran, multimédia, Système d’exploitation&#10;&#10;Description générée automatiquement">
                <a:extLst>
                  <a:ext uri="{FF2B5EF4-FFF2-40B4-BE49-F238E27FC236}">
                    <a16:creationId xmlns:a16="http://schemas.microsoft.com/office/drawing/2014/main" id="{1E56987D-7716-2ED9-290E-F3EDBFE1B0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3430" y="1437896"/>
                <a:ext cx="2706610" cy="1699084"/>
              </a:xfrm>
              <a:prstGeom prst="rect">
                <a:avLst/>
              </a:prstGeom>
            </p:spPr>
          </p:pic>
          <p:cxnSp>
            <p:nvCxnSpPr>
              <p:cNvPr id="8" name="Connecteur droit avec flèche 7">
                <a:extLst>
                  <a:ext uri="{FF2B5EF4-FFF2-40B4-BE49-F238E27FC236}">
                    <a16:creationId xmlns:a16="http://schemas.microsoft.com/office/drawing/2014/main" id="{427EFA9E-16B4-0EE5-A395-F7D338134B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33896" y="802047"/>
                <a:ext cx="162839" cy="896021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F6E12192-DF8F-A42A-6DF9-B06176688B9B}"/>
                </a:ext>
              </a:extLst>
            </p:cNvPr>
            <p:cNvSpPr txBox="1"/>
            <p:nvPr/>
          </p:nvSpPr>
          <p:spPr>
            <a:xfrm>
              <a:off x="10276123" y="2526364"/>
              <a:ext cx="10020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/>
                <a:t>+ web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8605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9467F4-6AE4-DD15-192F-0E67C11E1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Étape 4 – L’environnement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7653F25-2A75-093A-7F58-B04895D76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7690" y="1641987"/>
            <a:ext cx="9116620" cy="4521805"/>
          </a:xfrm>
        </p:spPr>
      </p:pic>
    </p:spTree>
    <p:extLst>
      <p:ext uri="{BB962C8B-B14F-4D97-AF65-F5344CB8AC3E}">
        <p14:creationId xmlns:p14="http://schemas.microsoft.com/office/powerpoint/2010/main" val="2294187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F778E6-C6A9-FEF4-503C-D50468E8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Étape 4 – L’environnement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1D1E8B-EDD6-4158-13D7-873E21A19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Vous remarquez que c’est probablement un environnement assez différent auquel vous êtes habitué</a:t>
            </a:r>
          </a:p>
          <a:p>
            <a:r>
              <a:rPr lang="fr-CA" noProof="0" dirty="0"/>
              <a:t>Les développeurs utilisent des logiciels qui sont très différents selon l’emploi qu’il occupe</a:t>
            </a:r>
          </a:p>
          <a:p>
            <a:r>
              <a:rPr lang="fr-CA" noProof="0" dirty="0"/>
              <a:t>Ça peut aller du simple éditeur de texte à des environnements complexes de gestion de réseau informatique en passant par des logiciels spécialisés en programmation</a:t>
            </a:r>
          </a:p>
          <a:p>
            <a:r>
              <a:rPr lang="fr-CA" noProof="0" dirty="0"/>
              <a:t>Cela va dépendre du type d’emploi en informatique que la personne aura</a:t>
            </a:r>
          </a:p>
          <a:p>
            <a:r>
              <a:rPr lang="fr-CA" noProof="0" dirty="0"/>
              <a:t>Donc si tu fais des jeux vidéo plus tard, tu auras sûrement un logiciel similaire</a:t>
            </a:r>
          </a:p>
        </p:txBody>
      </p:sp>
    </p:spTree>
    <p:extLst>
      <p:ext uri="{BB962C8B-B14F-4D97-AF65-F5344CB8AC3E}">
        <p14:creationId xmlns:p14="http://schemas.microsoft.com/office/powerpoint/2010/main" val="667728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9467F4-6AE4-DD15-192F-0E67C11E1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Étape 4 – L’environnement</a:t>
            </a:r>
          </a:p>
        </p:txBody>
      </p:sp>
      <p:pic>
        <p:nvPicPr>
          <p:cNvPr id="5" name="Espace réservé du contenu 4" descr="Une image contenant texte, capture d’écran, équipement électronique, ordinateur&#10;&#10;Description générée automatiquement">
            <a:extLst>
              <a:ext uri="{FF2B5EF4-FFF2-40B4-BE49-F238E27FC236}">
                <a16:creationId xmlns:a16="http://schemas.microsoft.com/office/drawing/2014/main" id="{67653F25-2A75-093A-7F58-B04895D76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28" y="1529354"/>
            <a:ext cx="10672212" cy="516648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BB4218-42E1-2DF2-6B57-D5CAF848A040}"/>
              </a:ext>
            </a:extLst>
          </p:cNvPr>
          <p:cNvSpPr/>
          <p:nvPr/>
        </p:nvSpPr>
        <p:spPr>
          <a:xfrm>
            <a:off x="681487" y="1811547"/>
            <a:ext cx="1656271" cy="2329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DE407D-46FE-FD2C-80E4-18074DA19B04}"/>
              </a:ext>
            </a:extLst>
          </p:cNvPr>
          <p:cNvSpPr/>
          <p:nvPr/>
        </p:nvSpPr>
        <p:spPr>
          <a:xfrm>
            <a:off x="681487" y="4203167"/>
            <a:ext cx="1656271" cy="248440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5F83E4-1708-7A5A-268F-1C284665E94F}"/>
              </a:ext>
            </a:extLst>
          </p:cNvPr>
          <p:cNvSpPr txBox="1"/>
          <p:nvPr/>
        </p:nvSpPr>
        <p:spPr>
          <a:xfrm>
            <a:off x="924365" y="2850539"/>
            <a:ext cx="1246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rgbClr val="FF0000"/>
                </a:solidFill>
              </a:rPr>
              <a:t>1. Le volet</a:t>
            </a:r>
          </a:p>
          <a:p>
            <a:r>
              <a:rPr lang="fr-CA" dirty="0">
                <a:solidFill>
                  <a:srgbClr val="FF0000"/>
                </a:solidFill>
              </a:rPr>
              <a:t>scène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9349EDD-5E0F-60E4-47E4-C31BBEDE6DD1}"/>
              </a:ext>
            </a:extLst>
          </p:cNvPr>
          <p:cNvSpPr txBox="1"/>
          <p:nvPr/>
        </p:nvSpPr>
        <p:spPr>
          <a:xfrm>
            <a:off x="778104" y="5855660"/>
            <a:ext cx="1463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rgbClr val="92D050"/>
                </a:solidFill>
              </a:rPr>
              <a:t>2. La zone de fichiers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C44454C-CF0A-DC6B-D288-8C2E165783F3}"/>
              </a:ext>
            </a:extLst>
          </p:cNvPr>
          <p:cNvSpPr txBox="1"/>
          <p:nvPr/>
        </p:nvSpPr>
        <p:spPr>
          <a:xfrm>
            <a:off x="5213959" y="3833835"/>
            <a:ext cx="1753431" cy="64633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CA" dirty="0"/>
              <a:t>3. Zone de travail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D4BB075-4DC6-C85B-42F9-DE0FA1D231DF}"/>
              </a:ext>
            </a:extLst>
          </p:cNvPr>
          <p:cNvSpPr txBox="1"/>
          <p:nvPr/>
        </p:nvSpPr>
        <p:spPr>
          <a:xfrm>
            <a:off x="8596558" y="356972"/>
            <a:ext cx="2923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4. Bouton </a:t>
            </a:r>
            <a:r>
              <a:rPr lang="fr-CA" b="1" dirty="0"/>
              <a:t>Exécuter</a:t>
            </a:r>
            <a:r>
              <a:rPr lang="fr-CA" dirty="0"/>
              <a:t> ou </a:t>
            </a:r>
            <a:r>
              <a:rPr lang="fr-CA" b="1" dirty="0"/>
              <a:t>Play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11A4D1D5-5783-80ED-34B3-AB4B2F15FF7C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0058178" y="1003303"/>
            <a:ext cx="129431" cy="52605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433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5B68E6-00B7-C33D-86CE-17D2DAA3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Étape 5 – Exploration – La zone de travail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914050-9335-BE00-B8C4-CC1D4FDB2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Étant donné que l’on part avec un projet déjà débuté, la première chose qu’il faut c’est de regarder c’est quoi les ressources que l’on a</a:t>
            </a:r>
          </a:p>
          <a:p>
            <a:r>
              <a:rPr lang="fr-CA" noProof="0" dirty="0"/>
              <a:t>Les ressources peuvent être des images, des sons ou des éléments du jeu comme un personnage</a:t>
            </a:r>
          </a:p>
          <a:p>
            <a:r>
              <a:rPr lang="fr-CA" noProof="0" dirty="0"/>
              <a:t>Ne cliquez nulle part pour l’instant. Patience! </a:t>
            </a:r>
            <a:r>
              <a:rPr lang="fr-CA" noProof="0" dirty="0">
                <a:sym typeface="Wingdings" panose="05000000000000000000" pitchFamily="2" charset="2"/>
              </a:rPr>
              <a:t></a:t>
            </a:r>
            <a:endParaRPr lang="fr-CA" noProof="0" dirty="0"/>
          </a:p>
          <a:p>
            <a:r>
              <a:rPr lang="fr-CA" noProof="0" dirty="0"/>
              <a:t>On remarque que la </a:t>
            </a:r>
            <a:r>
              <a:rPr lang="fr-CA" b="1" noProof="0" dirty="0"/>
              <a:t>zone de travail</a:t>
            </a:r>
            <a:r>
              <a:rPr lang="fr-CA" noProof="0" dirty="0"/>
              <a:t> a un onglet nommé « </a:t>
            </a:r>
            <a:r>
              <a:rPr lang="fr-CA" b="1" noProof="0" dirty="0"/>
              <a:t>Monde</a:t>
            </a:r>
            <a:r>
              <a:rPr lang="fr-CA" noProof="0" dirty="0"/>
              <a:t> »</a:t>
            </a:r>
          </a:p>
          <a:p>
            <a:pPr lvl="1"/>
            <a:r>
              <a:rPr lang="fr-CA" noProof="0" dirty="0"/>
              <a:t>Regardez dans la partie centre un peu à gauche</a:t>
            </a:r>
          </a:p>
          <a:p>
            <a:r>
              <a:rPr lang="fr-CA" noProof="0" dirty="0"/>
              <a:t>Il s’agit de la </a:t>
            </a:r>
            <a:r>
              <a:rPr lang="fr-CA" b="1" noProof="0" dirty="0"/>
              <a:t>scène Monde</a:t>
            </a:r>
          </a:p>
          <a:p>
            <a:endParaRPr lang="fr-CA" noProof="0" dirty="0"/>
          </a:p>
        </p:txBody>
      </p:sp>
    </p:spTree>
    <p:extLst>
      <p:ext uri="{BB962C8B-B14F-4D97-AF65-F5344CB8AC3E}">
        <p14:creationId xmlns:p14="http://schemas.microsoft.com/office/powerpoint/2010/main" val="4269943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1C8E21-63B5-0C86-3959-4865667EE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Étape 5 – Exploration</a:t>
            </a:r>
          </a:p>
        </p:txBody>
      </p:sp>
      <p:pic>
        <p:nvPicPr>
          <p:cNvPr id="7" name="msedge_VzA2Kg7FB8">
            <a:hlinkClick r:id="" action="ppaction://media"/>
            <a:extLst>
              <a:ext uri="{FF2B5EF4-FFF2-40B4-BE49-F238E27FC236}">
                <a16:creationId xmlns:a16="http://schemas.microsoft.com/office/drawing/2014/main" id="{4A741E1C-3C74-C9F0-15AC-7BFDBAC2910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1713" y="2095500"/>
            <a:ext cx="7639050" cy="3695700"/>
          </a:xfrm>
        </p:spPr>
      </p:pic>
    </p:spTree>
    <p:extLst>
      <p:ext uri="{BB962C8B-B14F-4D97-AF65-F5344CB8AC3E}">
        <p14:creationId xmlns:p14="http://schemas.microsoft.com/office/powerpoint/2010/main" val="353858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50277C-A364-4BA3-9029-5C3BD178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Étape 5 – Exploration – Le volet Scène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5C9AFD-F461-AD07-C681-886C6BDEF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noProof="0" dirty="0"/>
              <a:t>Dans le volet de gauche, c’est la scène active dans la zone de travail qui est affichée</a:t>
            </a:r>
          </a:p>
          <a:p>
            <a:r>
              <a:rPr lang="fr-CA" noProof="0" dirty="0"/>
              <a:t>Une scène c’est un peu comme une scène d’une pièce de théâtre</a:t>
            </a:r>
          </a:p>
          <a:p>
            <a:r>
              <a:rPr lang="fr-CA" noProof="0" dirty="0"/>
              <a:t>C’est l’assemblage de tous les éléments qui composent une scène</a:t>
            </a:r>
          </a:p>
          <a:p>
            <a:r>
              <a:rPr lang="fr-CA" noProof="0" dirty="0"/>
              <a:t>On peut y retrouver le personnage, le décor, les ennemis, les PNJ, etc.</a:t>
            </a:r>
          </a:p>
          <a:p>
            <a:r>
              <a:rPr lang="fr-CA" noProof="0" dirty="0"/>
              <a:t>Si l’on « zoom » un peu sur un personnage de jeu, lui-même est une scène, car il est composé de plusieurs éléments tel que son habillage, ses armes, etc.</a:t>
            </a:r>
          </a:p>
        </p:txBody>
      </p:sp>
    </p:spTree>
    <p:extLst>
      <p:ext uri="{BB962C8B-B14F-4D97-AF65-F5344CB8AC3E}">
        <p14:creationId xmlns:p14="http://schemas.microsoft.com/office/powerpoint/2010/main" val="1921632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3C47A-54A9-DB1B-544F-EACF70C50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Étape 5 – Exploration – Le volet Scène</a:t>
            </a:r>
          </a:p>
        </p:txBody>
      </p:sp>
      <p:pic>
        <p:nvPicPr>
          <p:cNvPr id="6" name="msedge_TD2FEcvGY8">
            <a:hlinkClick r:id="" action="ppaction://media"/>
            <a:extLst>
              <a:ext uri="{FF2B5EF4-FFF2-40B4-BE49-F238E27FC236}">
                <a16:creationId xmlns:a16="http://schemas.microsoft.com/office/drawing/2014/main" id="{BDAA700D-B8FB-8000-B0F3-E10B5FCCF3B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3788" y="2095500"/>
            <a:ext cx="7454900" cy="3695700"/>
          </a:xfrm>
        </p:spPr>
      </p:pic>
    </p:spTree>
    <p:extLst>
      <p:ext uri="{BB962C8B-B14F-4D97-AF65-F5344CB8AC3E}">
        <p14:creationId xmlns:p14="http://schemas.microsoft.com/office/powerpoint/2010/main" val="40436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65A0BE-29F7-C5AA-CA61-ED33DC396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Plan de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E9F760-EC77-8223-BDF2-864688AE4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noProof="0" dirty="0"/>
              <a:t>Qui suis-je?</a:t>
            </a:r>
          </a:p>
          <a:p>
            <a:r>
              <a:rPr lang="fr-CA" noProof="0" dirty="0"/>
              <a:t>C’est quoi un programmeur-analyste?</a:t>
            </a:r>
          </a:p>
          <a:p>
            <a:r>
              <a:rPr lang="fr-CA" noProof="0" dirty="0"/>
              <a:t>Comment faire un jeu vidéo?</a:t>
            </a:r>
          </a:p>
          <a:p>
            <a:r>
              <a:rPr lang="fr-CA" noProof="0" dirty="0"/>
              <a:t>Activité</a:t>
            </a:r>
          </a:p>
        </p:txBody>
      </p:sp>
      <p:pic>
        <p:nvPicPr>
          <p:cNvPr id="4" name="pew-pewpew">
            <a:hlinkClick r:id="" action="ppaction://media"/>
            <a:extLst>
              <a:ext uri="{FF2B5EF4-FFF2-40B4-BE49-F238E27FC236}">
                <a16:creationId xmlns:a16="http://schemas.microsoft.com/office/drawing/2014/main" id="{A0AD8954-8F32-C07D-28B2-52B463FD0A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07782" y="3705446"/>
            <a:ext cx="5217674" cy="291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4C3FD4-D858-934C-D858-D82803306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Étape 5 – Exploration – Système de fichiers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8E09E8-A803-89E9-82BE-B7A03D60B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0" y="1825625"/>
            <a:ext cx="7900358" cy="4351338"/>
          </a:xfrm>
        </p:spPr>
        <p:txBody>
          <a:bodyPr>
            <a:normAutofit/>
          </a:bodyPr>
          <a:lstStyle/>
          <a:p>
            <a:r>
              <a:rPr lang="fr-CA" noProof="0" dirty="0"/>
              <a:t>Explorons les ressources qu’il y a dans le programme</a:t>
            </a:r>
          </a:p>
          <a:p>
            <a:r>
              <a:rPr lang="fr-CA" noProof="0" dirty="0"/>
              <a:t>Les ressources se retrouvent dans le volet inférieur gauche sous l’onglet </a:t>
            </a:r>
            <a:r>
              <a:rPr lang="fr-CA" b="1" noProof="0" dirty="0"/>
              <a:t>Système de fichiers</a:t>
            </a:r>
            <a:endParaRPr lang="fr-CA" noProof="0" dirty="0"/>
          </a:p>
          <a:p>
            <a:r>
              <a:rPr lang="fr-CA" noProof="0" dirty="0"/>
              <a:t>On voit « res:// » et dessous « assets »</a:t>
            </a:r>
          </a:p>
          <a:p>
            <a:r>
              <a:rPr lang="fr-CA" noProof="0" dirty="0"/>
              <a:t>Il y a aussi plusieurs autres fichiers que l’on utilisera en temps et lieu</a:t>
            </a:r>
          </a:p>
          <a:p>
            <a:endParaRPr lang="fr-CA" noProof="0" dirty="0"/>
          </a:p>
        </p:txBody>
      </p:sp>
      <p:pic>
        <p:nvPicPr>
          <p:cNvPr id="11" name="msedge_ebxJ8J7NwA">
            <a:hlinkClick r:id="" action="ppaction://media"/>
            <a:extLst>
              <a:ext uri="{FF2B5EF4-FFF2-40B4-BE49-F238E27FC236}">
                <a16:creationId xmlns:a16="http://schemas.microsoft.com/office/drawing/2014/main" id="{BD8AEF9A-B6DC-AF46-6469-520D96CB6C7F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9222" y="2311047"/>
            <a:ext cx="3225800" cy="3703637"/>
          </a:xfrm>
        </p:spPr>
      </p:pic>
    </p:spTree>
    <p:extLst>
      <p:ext uri="{BB962C8B-B14F-4D97-AF65-F5344CB8AC3E}">
        <p14:creationId xmlns:p14="http://schemas.microsoft.com/office/powerpoint/2010/main" val="266028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FDD1F7-7BD5-55CF-1AEC-7CB4A80C6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Étape 5 – Exploration – Système de fichiers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94CFE31C-5932-CFD2-BFE2-FFD970ABD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2096064"/>
            <a:ext cx="6536873" cy="3695136"/>
          </a:xfrm>
        </p:spPr>
        <p:txBody>
          <a:bodyPr>
            <a:normAutofit fontScale="85000" lnSpcReduction="20000"/>
          </a:bodyPr>
          <a:lstStyle/>
          <a:p>
            <a:r>
              <a:rPr lang="fr-CA" noProof="0" dirty="0"/>
              <a:t>Le fichier </a:t>
            </a:r>
            <a:r>
              <a:rPr lang="fr-CA" b="1" dirty="0"/>
              <a:t>m</a:t>
            </a:r>
            <a:r>
              <a:rPr lang="fr-CA" b="1" noProof="0" dirty="0" err="1"/>
              <a:t>onde.tscn</a:t>
            </a:r>
            <a:r>
              <a:rPr lang="fr-CA" noProof="0" dirty="0"/>
              <a:t> est le fichier qui représente la scène </a:t>
            </a:r>
            <a:r>
              <a:rPr lang="fr-CA" b="1" noProof="0" dirty="0"/>
              <a:t>Monde</a:t>
            </a:r>
            <a:r>
              <a:rPr lang="fr-CA" noProof="0" dirty="0"/>
              <a:t> qui est ouverte dans la zone de travail</a:t>
            </a:r>
          </a:p>
          <a:p>
            <a:r>
              <a:rPr lang="fr-CA" noProof="0" dirty="0"/>
              <a:t>Pour l’instant il n’y a pas grand-chose, mais on va le remplir avec quelques éléments supplémentaires plus tard</a:t>
            </a:r>
          </a:p>
          <a:p>
            <a:r>
              <a:rPr lang="fr-CA" noProof="0" dirty="0">
                <a:highlight>
                  <a:srgbClr val="FF0000"/>
                </a:highlight>
              </a:rPr>
              <a:t>Double-cliquez sur le fichier </a:t>
            </a:r>
            <a:r>
              <a:rPr lang="fr-CA" b="1" dirty="0" err="1">
                <a:highlight>
                  <a:srgbClr val="FF0000"/>
                </a:highlight>
              </a:rPr>
              <a:t>scenes</a:t>
            </a:r>
            <a:r>
              <a:rPr lang="fr-CA" b="1" dirty="0">
                <a:highlight>
                  <a:srgbClr val="FF0000"/>
                </a:highlight>
              </a:rPr>
              <a:t>/cellule</a:t>
            </a:r>
            <a:r>
              <a:rPr lang="fr-CA" b="1" noProof="0" dirty="0">
                <a:highlight>
                  <a:srgbClr val="FF0000"/>
                </a:highlight>
              </a:rPr>
              <a:t>.</a:t>
            </a:r>
            <a:r>
              <a:rPr lang="fr-CA" b="1" noProof="0" dirty="0" err="1">
                <a:highlight>
                  <a:srgbClr val="FF0000"/>
                </a:highlight>
              </a:rPr>
              <a:t>tscn</a:t>
            </a:r>
            <a:endParaRPr lang="fr-CA" b="1" noProof="0" dirty="0">
              <a:highlight>
                <a:srgbClr val="FF0000"/>
              </a:highlight>
            </a:endParaRPr>
          </a:p>
          <a:p>
            <a:r>
              <a:rPr lang="fr-CA" noProof="0" dirty="0"/>
              <a:t>En effectuant cette action, ça ouvre la scène </a:t>
            </a:r>
            <a:r>
              <a:rPr lang="fr-CA" b="1" noProof="0" dirty="0"/>
              <a:t>Cellule</a:t>
            </a:r>
          </a:p>
          <a:p>
            <a:pPr lvl="1"/>
            <a:r>
              <a:rPr lang="fr-CA" noProof="0" dirty="0"/>
              <a:t>Remarquez les onglets de la zone de travail, on devrait avoir Monde et Cellule</a:t>
            </a:r>
          </a:p>
          <a:p>
            <a:r>
              <a:rPr lang="fr-CA" noProof="0" dirty="0"/>
              <a:t>Si on clique sur l’onglet « Monde », le contenu du volet de scène revient à « Monde »</a:t>
            </a:r>
          </a:p>
          <a:p>
            <a:r>
              <a:rPr lang="fr-CA" noProof="0" dirty="0">
                <a:highlight>
                  <a:srgbClr val="FF0000"/>
                </a:highlight>
              </a:rPr>
              <a:t>Revenez à la scène « Cellule »</a:t>
            </a:r>
          </a:p>
        </p:txBody>
      </p:sp>
      <p:pic>
        <p:nvPicPr>
          <p:cNvPr id="4" name="Image 3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8D818C9B-38C5-36A2-E3F3-D9314FAEC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67" y="2096064"/>
            <a:ext cx="4707466" cy="294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043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87D9D5-6578-B957-3B64-FD32E665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Étape 6 – </a:t>
            </a:r>
            <a:r>
              <a:rPr lang="fr-CA" dirty="0"/>
              <a:t>La cellule</a:t>
            </a:r>
            <a:endParaRPr lang="fr-CA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9CBF41-72D2-27BD-4AEB-CCB94ECEA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05800" cy="4351338"/>
          </a:xfrm>
        </p:spPr>
        <p:txBody>
          <a:bodyPr>
            <a:normAutofit lnSpcReduction="10000"/>
          </a:bodyPr>
          <a:lstStyle/>
          <a:p>
            <a:r>
              <a:rPr lang="fr-CA" noProof="0" dirty="0"/>
              <a:t>Vous remarquez que la scène de la cellule a un contenu différent de la scène du monde</a:t>
            </a:r>
          </a:p>
          <a:p>
            <a:r>
              <a:rPr lang="fr-CA" noProof="0" dirty="0"/>
              <a:t>Pour accélérer le développement, j’ai mis en place des </a:t>
            </a:r>
            <a:r>
              <a:rPr lang="fr-CA" b="1" noProof="0" dirty="0"/>
              <a:t>nœuds</a:t>
            </a:r>
            <a:r>
              <a:rPr lang="fr-CA" noProof="0" dirty="0"/>
              <a:t> dans la scène Cellule</a:t>
            </a:r>
          </a:p>
          <a:p>
            <a:r>
              <a:rPr lang="fr-CA" noProof="0" dirty="0"/>
              <a:t>Un nœud est un élément de base dans le système Godot</a:t>
            </a:r>
          </a:p>
          <a:p>
            <a:pPr lvl="1"/>
            <a:r>
              <a:rPr lang="fr-CA" noProof="0" dirty="0"/>
              <a:t>On utilise le mot « nœud » pour faire analogie à un nœud dans un arbre et ses branches</a:t>
            </a:r>
          </a:p>
          <a:p>
            <a:r>
              <a:rPr lang="fr-CA" noProof="0" dirty="0"/>
              <a:t>Il peut s’agir d’une image, de zone de collision, de gestionnaire d’animation, etc.</a:t>
            </a:r>
          </a:p>
          <a:p>
            <a:pPr lvl="1"/>
            <a:r>
              <a:rPr lang="fr-CA" noProof="0" dirty="0"/>
              <a:t>Il y a beaucoup de types de nœud, mais apprendre leur fonctionnalité sort de l’objectif de l’atelier, </a:t>
            </a:r>
            <a:r>
              <a:rPr lang="fr-CA" dirty="0"/>
              <a:t>il faut </a:t>
            </a:r>
            <a:r>
              <a:rPr lang="fr-CA" noProof="0" dirty="0"/>
              <a:t>« speed run » le développement!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B86F50-C8FD-1A70-B83D-BBF5A84E5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3113" y="2497990"/>
            <a:ext cx="2501487" cy="156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25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CB231F-82C9-707F-9CC6-F2A8100CA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Étape 6 – La cellule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AA0C2D-BCC7-3964-3962-B446740B41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CA" noProof="0" dirty="0"/>
              <a:t>Vous pouvez agrandir la vue de la cellule en </a:t>
            </a:r>
            <a:r>
              <a:rPr lang="fr-CA" noProof="0" dirty="0">
                <a:highlight>
                  <a:srgbClr val="FF0000"/>
                </a:highlight>
              </a:rPr>
              <a:t>faisant rouler la molette de la souris </a:t>
            </a:r>
            <a:r>
              <a:rPr lang="fr-CA" noProof="0" dirty="0"/>
              <a:t>dans la zone de travail</a:t>
            </a:r>
          </a:p>
          <a:p>
            <a:r>
              <a:rPr lang="fr-CA" noProof="0" dirty="0">
                <a:highlight>
                  <a:srgbClr val="FF0000"/>
                </a:highlight>
              </a:rPr>
              <a:t>Appuie sur « F » pour centre la scène</a:t>
            </a:r>
          </a:p>
          <a:p>
            <a:r>
              <a:rPr lang="fr-CA" noProof="0" dirty="0">
                <a:highlight>
                  <a:srgbClr val="FF0000"/>
                </a:highlight>
              </a:rPr>
              <a:t>Cliquez sur la molette pour déplacer la vue de la scène</a:t>
            </a:r>
          </a:p>
          <a:p>
            <a:r>
              <a:rPr lang="fr-CA" noProof="0" dirty="0">
                <a:highlight>
                  <a:srgbClr val="FF0000"/>
                </a:highlight>
              </a:rPr>
              <a:t>Agrandissez la scène pour que l’encadré rose prenne l’ensemble de la zone de travail</a:t>
            </a:r>
          </a:p>
        </p:txBody>
      </p:sp>
      <p:pic>
        <p:nvPicPr>
          <p:cNvPr id="7" name="msedge_Xuzb0laYXa">
            <a:hlinkClick r:id="" action="ppaction://media"/>
            <a:extLst>
              <a:ext uri="{FF2B5EF4-FFF2-40B4-BE49-F238E27FC236}">
                <a16:creationId xmlns:a16="http://schemas.microsoft.com/office/drawing/2014/main" id="{A4475398-EA37-4160-44E8-D54313D7E966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3788" y="2676525"/>
            <a:ext cx="5094287" cy="2525713"/>
          </a:xfrm>
        </p:spPr>
      </p:pic>
    </p:spTree>
    <p:extLst>
      <p:ext uri="{BB962C8B-B14F-4D97-AF65-F5344CB8AC3E}">
        <p14:creationId xmlns:p14="http://schemas.microsoft.com/office/powerpoint/2010/main" val="332852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CB231F-82C9-707F-9CC6-F2A8100CA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Étape 6 – la cellule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AA0C2D-BCC7-3964-3962-B446740B41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A" noProof="0" dirty="0"/>
              <a:t>Vous pouvez agrandir la vue de la cellule en </a:t>
            </a:r>
            <a:r>
              <a:rPr lang="fr-CA" noProof="0" dirty="0">
                <a:highlight>
                  <a:srgbClr val="FF0000"/>
                </a:highlight>
              </a:rPr>
              <a:t>faisant aller les deux doigts sur le </a:t>
            </a:r>
            <a:r>
              <a:rPr lang="fr-CA" i="1" noProof="0" dirty="0">
                <a:highlight>
                  <a:srgbClr val="FF0000"/>
                </a:highlight>
              </a:rPr>
              <a:t>trackpad</a:t>
            </a:r>
            <a:r>
              <a:rPr lang="fr-CA" noProof="0" dirty="0">
                <a:highlight>
                  <a:srgbClr val="FF0000"/>
                </a:highlight>
              </a:rPr>
              <a:t>  </a:t>
            </a:r>
            <a:r>
              <a:rPr lang="fr-CA" noProof="0" dirty="0"/>
              <a:t>dans la zone de travail</a:t>
            </a:r>
          </a:p>
          <a:p>
            <a:r>
              <a:rPr lang="fr-CA" noProof="0" dirty="0">
                <a:highlight>
                  <a:srgbClr val="FF0000"/>
                </a:highlight>
              </a:rPr>
              <a:t>Ajustez la scène pour que l’encadré rose/bleu prenne l’ensemble de la zone de travail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97FA0F1-B260-9B7C-555C-E72F96B2ABC0}"/>
              </a:ext>
            </a:extLst>
          </p:cNvPr>
          <p:cNvGrpSpPr/>
          <p:nvPr/>
        </p:nvGrpSpPr>
        <p:grpSpPr>
          <a:xfrm>
            <a:off x="9362210" y="245883"/>
            <a:ext cx="2575094" cy="2221477"/>
            <a:chOff x="9343430" y="802047"/>
            <a:chExt cx="2706610" cy="2334933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A06CFD3E-B861-B184-4D63-B9F7427BA796}"/>
                </a:ext>
              </a:extLst>
            </p:cNvPr>
            <p:cNvGrpSpPr/>
            <p:nvPr/>
          </p:nvGrpSpPr>
          <p:grpSpPr>
            <a:xfrm>
              <a:off x="9343430" y="802047"/>
              <a:ext cx="2706610" cy="2334933"/>
              <a:chOff x="9343430" y="802047"/>
              <a:chExt cx="2706610" cy="2334933"/>
            </a:xfrm>
          </p:grpSpPr>
          <p:pic>
            <p:nvPicPr>
              <p:cNvPr id="9" name="Image 8" descr="Une image contenant texte, capture d’écran, multimédia, Système d’exploitation&#10;&#10;Description générée automatiquement">
                <a:extLst>
                  <a:ext uri="{FF2B5EF4-FFF2-40B4-BE49-F238E27FC236}">
                    <a16:creationId xmlns:a16="http://schemas.microsoft.com/office/drawing/2014/main" id="{F7413F89-0BBA-DDB4-1BD8-256BD66D24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3430" y="1437896"/>
                <a:ext cx="2706610" cy="1699084"/>
              </a:xfrm>
              <a:prstGeom prst="rect">
                <a:avLst/>
              </a:prstGeom>
            </p:spPr>
          </p:pic>
          <p:cxnSp>
            <p:nvCxnSpPr>
              <p:cNvPr id="10" name="Connecteur droit avec flèche 9">
                <a:extLst>
                  <a:ext uri="{FF2B5EF4-FFF2-40B4-BE49-F238E27FC236}">
                    <a16:creationId xmlns:a16="http://schemas.microsoft.com/office/drawing/2014/main" id="{2B670D0C-86B1-EF52-F899-CF6CAF767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33896" y="802047"/>
                <a:ext cx="162839" cy="896021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87F223D-2DC8-73BC-E84D-37254D37E845}"/>
                </a:ext>
              </a:extLst>
            </p:cNvPr>
            <p:cNvSpPr txBox="1"/>
            <p:nvPr/>
          </p:nvSpPr>
          <p:spPr>
            <a:xfrm>
              <a:off x="10073837" y="2430147"/>
              <a:ext cx="1887553" cy="5234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/>
                <a:t>+ web</a:t>
              </a:r>
            </a:p>
          </p:txBody>
        </p:sp>
      </p:grpSp>
      <p:pic>
        <p:nvPicPr>
          <p:cNvPr id="13" name="firefox_fnHKnIXeoQ">
            <a:hlinkClick r:id="" action="ppaction://media"/>
            <a:extLst>
              <a:ext uri="{FF2B5EF4-FFF2-40B4-BE49-F238E27FC236}">
                <a16:creationId xmlns:a16="http://schemas.microsoft.com/office/drawing/2014/main" id="{69144E09-8B6B-CC0F-2BA1-34C6030791A1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19261" y="3411397"/>
            <a:ext cx="5094287" cy="2281237"/>
          </a:xfrm>
        </p:spPr>
      </p:pic>
    </p:spTree>
    <p:extLst>
      <p:ext uri="{BB962C8B-B14F-4D97-AF65-F5344CB8AC3E}">
        <p14:creationId xmlns:p14="http://schemas.microsoft.com/office/powerpoint/2010/main" val="46535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3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3B5B16-C930-64F1-93E0-E4ABF279F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Étape 6 – La cellule – La scène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AF6DA6A-B8DF-53C6-0FED-9983F2C6B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noProof="0" dirty="0"/>
              <a:t>Dans le volet de scène, on retrouve les nœuds qui composent </a:t>
            </a:r>
            <a:r>
              <a:rPr lang="fr-CA" dirty="0"/>
              <a:t>la cellule</a:t>
            </a:r>
            <a:endParaRPr lang="fr-CA" noProof="0" dirty="0"/>
          </a:p>
          <a:p>
            <a:r>
              <a:rPr lang="fr-CA" noProof="0" dirty="0"/>
              <a:t>On y retrouve le nœud parent nommé « Cellule »</a:t>
            </a:r>
          </a:p>
          <a:p>
            <a:r>
              <a:rPr lang="fr-CA" noProof="0" dirty="0"/>
              <a:t>Devant le nœud, vous remarquez l’icône d’un petit personnage</a:t>
            </a:r>
          </a:p>
          <a:p>
            <a:r>
              <a:rPr lang="fr-CA" noProof="0" dirty="0"/>
              <a:t>Il s’agit d’un nœud de type </a:t>
            </a:r>
            <a:r>
              <a:rPr lang="fr-CA" i="1" noProof="0" dirty="0"/>
              <a:t>CharacterBody2D </a:t>
            </a:r>
            <a:r>
              <a:rPr lang="fr-CA" noProof="0" dirty="0"/>
              <a:t>qui permet de gérer la physique du personnage</a:t>
            </a:r>
          </a:p>
          <a:p>
            <a:r>
              <a:rPr lang="fr-CA" noProof="0" dirty="0"/>
              <a:t>Ce nœud doit posséder d’autres nœuds pour bien fonctionner</a:t>
            </a:r>
          </a:p>
        </p:txBody>
      </p:sp>
    </p:spTree>
    <p:extLst>
      <p:ext uri="{BB962C8B-B14F-4D97-AF65-F5344CB8AC3E}">
        <p14:creationId xmlns:p14="http://schemas.microsoft.com/office/powerpoint/2010/main" val="1913402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8B0FAB-F697-465D-2C3B-C63E02649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Étape 6 – Le joueur – Les nœuds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714C34-BBE2-822E-749F-FD9AD959C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En dessous du nœud parent, on retrouve les nœuds suivants</a:t>
            </a:r>
          </a:p>
          <a:p>
            <a:pPr lvl="1"/>
            <a:r>
              <a:rPr lang="fr-CA" b="1" noProof="0" dirty="0"/>
              <a:t>Circle</a:t>
            </a:r>
            <a:r>
              <a:rPr lang="fr-CA" noProof="0" dirty="0"/>
              <a:t> : Contient le cercle représentant la cellule</a:t>
            </a:r>
            <a:endParaRPr lang="fr-CA" b="1" noProof="0" dirty="0"/>
          </a:p>
          <a:p>
            <a:pPr lvl="1"/>
            <a:r>
              <a:rPr lang="fr-CA" b="1" noProof="0" dirty="0"/>
              <a:t>Activation</a:t>
            </a:r>
            <a:r>
              <a:rPr lang="fr-CA" noProof="0" dirty="0"/>
              <a:t> : Défini la zone de détection de la cellule</a:t>
            </a:r>
          </a:p>
          <a:p>
            <a:r>
              <a:rPr lang="fr-CA" noProof="0" dirty="0"/>
              <a:t>Les animations dans un jeu vidéo 2D sont réalisées comme en ancien temps</a:t>
            </a:r>
          </a:p>
          <a:p>
            <a:pPr lvl="1"/>
            <a:r>
              <a:rPr lang="fr-CA" noProof="0" dirty="0"/>
              <a:t>On génère une séquence d’images </a:t>
            </a:r>
            <a:r>
              <a:rPr lang="fr-CA" dirty="0"/>
              <a:t>ou on effectue des </a:t>
            </a:r>
            <a:r>
              <a:rPr lang="fr-CA"/>
              <a:t>opérations géométriques </a:t>
            </a:r>
            <a:r>
              <a:rPr lang="fr-CA" noProof="0" dirty="0"/>
              <a:t>à grande vitesse pour avoir l’illusion d’une animation</a:t>
            </a:r>
          </a:p>
        </p:txBody>
      </p:sp>
    </p:spTree>
    <p:extLst>
      <p:ext uri="{BB962C8B-B14F-4D97-AF65-F5344CB8AC3E}">
        <p14:creationId xmlns:p14="http://schemas.microsoft.com/office/powerpoint/2010/main" val="1842053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B58A57-66D1-C3AA-0094-A41502780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Étape 7 – Mettre la cellule dans le monde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DE4FD29-3524-1A06-9DB8-2A46F086A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6705" y="2119492"/>
            <a:ext cx="7045384" cy="3702881"/>
          </a:xfrm>
        </p:spPr>
        <p:txBody>
          <a:bodyPr>
            <a:normAutofit/>
          </a:bodyPr>
          <a:lstStyle/>
          <a:p>
            <a:r>
              <a:rPr lang="fr-CA" noProof="0" dirty="0"/>
              <a:t>Nous allons mettre la cellule dans le monde</a:t>
            </a:r>
          </a:p>
          <a:p>
            <a:r>
              <a:rPr lang="fr-CA" noProof="0" dirty="0">
                <a:highlight>
                  <a:srgbClr val="FF0000"/>
                </a:highlight>
              </a:rPr>
              <a:t>Sélectionnez la scène Monde</a:t>
            </a:r>
          </a:p>
          <a:p>
            <a:r>
              <a:rPr lang="fr-CA" noProof="0" dirty="0">
                <a:highlight>
                  <a:srgbClr val="FF0000"/>
                </a:highlight>
              </a:rPr>
              <a:t>Glissez et déposez le fichier </a:t>
            </a:r>
            <a:r>
              <a:rPr lang="fr-CA" noProof="0" dirty="0" err="1">
                <a:highlight>
                  <a:srgbClr val="FF0000"/>
                </a:highlight>
              </a:rPr>
              <a:t>scenes</a:t>
            </a:r>
            <a:r>
              <a:rPr lang="fr-CA" noProof="0" dirty="0">
                <a:highlight>
                  <a:srgbClr val="FF0000"/>
                </a:highlight>
              </a:rPr>
              <a:t>/</a:t>
            </a:r>
            <a:r>
              <a:rPr lang="fr-CA" noProof="0" dirty="0" err="1">
                <a:highlight>
                  <a:srgbClr val="FF0000"/>
                </a:highlight>
              </a:rPr>
              <a:t>Cellule.tscn</a:t>
            </a:r>
            <a:r>
              <a:rPr lang="fr-CA" noProof="0" dirty="0">
                <a:highlight>
                  <a:srgbClr val="FF0000"/>
                </a:highlight>
              </a:rPr>
              <a:t> sur le nœud Monde dans le volet de scène</a:t>
            </a:r>
          </a:p>
          <a:p>
            <a:r>
              <a:rPr lang="fr-CA" noProof="0" dirty="0"/>
              <a:t>La cellule apparaîtra dans la scène Monde à la position 0,0</a:t>
            </a:r>
          </a:p>
          <a:p>
            <a:pPr lvl="1"/>
            <a:r>
              <a:rPr lang="fr-CA" dirty="0"/>
              <a:t>Appuie sur « F » pour centrer la vue sur la cellule</a:t>
            </a:r>
            <a:endParaRPr lang="fr-CA" noProof="0" dirty="0"/>
          </a:p>
          <a:p>
            <a:endParaRPr lang="fr-CA" noProof="0" dirty="0"/>
          </a:p>
        </p:txBody>
      </p:sp>
      <p:pic>
        <p:nvPicPr>
          <p:cNvPr id="5" name="Image 4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F0BAF312-81FB-6DE8-9D33-3FA8B2F8D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9" y="1509892"/>
            <a:ext cx="2785862" cy="492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08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07A164-8FCF-05D0-2D5D-0D550608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Étape 7 – Testez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7EB3B9-33E5-7B2E-3D4D-8D092FB0F5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CA" noProof="0" dirty="0"/>
              <a:t>Dans le coin supérieur droit, </a:t>
            </a:r>
            <a:r>
              <a:rPr lang="fr-CA" noProof="0" dirty="0">
                <a:highlight>
                  <a:srgbClr val="FF0000"/>
                </a:highlight>
              </a:rPr>
              <a:t>clique sur le bouton Play</a:t>
            </a:r>
          </a:p>
          <a:p>
            <a:r>
              <a:rPr lang="fr-CA" noProof="0" dirty="0"/>
              <a:t>Que se passe-t-il?</a:t>
            </a:r>
          </a:p>
          <a:p>
            <a:r>
              <a:rPr lang="fr-CA" noProof="0" dirty="0">
                <a:sym typeface="Wingdings" panose="05000000000000000000" pitchFamily="2" charset="2"/>
              </a:rPr>
              <a:t>J’avoue que ce n’est pas très excitant… mais on a quelque chose!</a:t>
            </a:r>
          </a:p>
          <a:p>
            <a:r>
              <a:rPr lang="fr-CA" noProof="0" dirty="0">
                <a:highlight>
                  <a:srgbClr val="FF0000"/>
                </a:highlight>
                <a:sym typeface="Wingdings" panose="05000000000000000000" pitchFamily="2" charset="2"/>
              </a:rPr>
              <a:t>Dans la barre supérieure, cliquez sur </a:t>
            </a:r>
            <a:r>
              <a:rPr lang="fr-CA" b="1" noProof="0" dirty="0">
                <a:highlight>
                  <a:srgbClr val="FF0000"/>
                </a:highlight>
                <a:sym typeface="Wingdings" panose="05000000000000000000" pitchFamily="2" charset="2"/>
              </a:rPr>
              <a:t>X</a:t>
            </a:r>
            <a:r>
              <a:rPr lang="fr-CA" noProof="0" dirty="0">
                <a:highlight>
                  <a:srgbClr val="FF0000"/>
                </a:highlight>
                <a:sym typeface="Wingdings" panose="05000000000000000000" pitchFamily="2" charset="2"/>
              </a:rPr>
              <a:t> à côté de Game</a:t>
            </a:r>
            <a:r>
              <a:rPr lang="fr-CA" noProof="0" dirty="0">
                <a:sym typeface="Wingdings" panose="05000000000000000000" pitchFamily="2" charset="2"/>
              </a:rPr>
              <a:t> pour revenir au développement</a:t>
            </a:r>
            <a:endParaRPr lang="fr-CA" noProof="0" dirty="0"/>
          </a:p>
        </p:txBody>
      </p:sp>
      <p:pic>
        <p:nvPicPr>
          <p:cNvPr id="9" name="Espace réservé du contenu 8" descr="Une image contenant capture d’écran, affichage, texte, logiciel&#10;&#10;Le contenu généré par l’IA peut être incorrect.">
            <a:extLst>
              <a:ext uri="{FF2B5EF4-FFF2-40B4-BE49-F238E27FC236}">
                <a16:creationId xmlns:a16="http://schemas.microsoft.com/office/drawing/2014/main" id="{84FF978A-1B3F-A37F-8615-2183C00D68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788" y="2356912"/>
            <a:ext cx="5747279" cy="3570625"/>
          </a:xfrm>
        </p:spPr>
      </p:pic>
    </p:spTree>
    <p:extLst>
      <p:ext uri="{BB962C8B-B14F-4D97-AF65-F5344CB8AC3E}">
        <p14:creationId xmlns:p14="http://schemas.microsoft.com/office/powerpoint/2010/main" val="1760560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61E897-8530-FAE1-6324-D0324A2A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Étape 8 – Ajouter les contrôles du joueur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E820FE7-1470-2012-B0FD-755F24BDE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496719" cy="4351338"/>
          </a:xfrm>
        </p:spPr>
        <p:txBody>
          <a:bodyPr>
            <a:normAutofit/>
          </a:bodyPr>
          <a:lstStyle/>
          <a:p>
            <a:r>
              <a:rPr lang="fr-CA" noProof="0" dirty="0"/>
              <a:t>Étant donné la complexité du jeu, j’ai déjà mise en place les contrôles pour le joueur</a:t>
            </a:r>
          </a:p>
          <a:p>
            <a:r>
              <a:rPr lang="fr-CA" noProof="0" dirty="0">
                <a:highlight>
                  <a:srgbClr val="FF0000"/>
                </a:highlight>
              </a:rPr>
              <a:t>Sélectionne la cellule que tu viens de mettre et renomme-la « Joueur »</a:t>
            </a:r>
          </a:p>
          <a:p>
            <a:r>
              <a:rPr lang="fr-CA" noProof="0" dirty="0">
                <a:highlight>
                  <a:srgbClr val="FF0000"/>
                </a:highlight>
              </a:rPr>
              <a:t>Ajoute un </a:t>
            </a:r>
            <a:r>
              <a:rPr lang="fr-CA" dirty="0">
                <a:highlight>
                  <a:srgbClr val="FF0000"/>
                </a:highlight>
              </a:rPr>
              <a:t>nœud </a:t>
            </a:r>
            <a:r>
              <a:rPr lang="fr-CA" noProof="0" dirty="0">
                <a:highlight>
                  <a:srgbClr val="FF0000"/>
                </a:highlight>
              </a:rPr>
              <a:t>« Camera2D »</a:t>
            </a:r>
          </a:p>
          <a:p>
            <a:pPr lvl="1"/>
            <a:r>
              <a:rPr lang="fr-CA" dirty="0">
                <a:solidFill>
                  <a:srgbClr val="FFFFFF"/>
                </a:solidFill>
              </a:rPr>
              <a:t>Rappel pour ajouter un nœud-enfant : Clique-droit sur le nœud et rechercher le nœud désiré</a:t>
            </a:r>
          </a:p>
          <a:p>
            <a:r>
              <a:rPr lang="fr-CA" dirty="0">
                <a:solidFill>
                  <a:srgbClr val="FFFFFF"/>
                </a:solidFill>
              </a:rPr>
              <a:t>Nous allons ajouter le contrôleur du joueur</a:t>
            </a:r>
          </a:p>
          <a:p>
            <a:r>
              <a:rPr lang="fr-CA" dirty="0">
                <a:highlight>
                  <a:srgbClr val="FF0000"/>
                </a:highlight>
              </a:rPr>
              <a:t>Dans le dossier « </a:t>
            </a:r>
            <a:r>
              <a:rPr lang="fr-CA" dirty="0" err="1">
                <a:highlight>
                  <a:srgbClr val="FF0000"/>
                </a:highlight>
              </a:rPr>
              <a:t>scenes</a:t>
            </a:r>
            <a:r>
              <a:rPr lang="fr-CA" dirty="0">
                <a:highlight>
                  <a:srgbClr val="FF0000"/>
                </a:highlight>
              </a:rPr>
              <a:t> », recherche le nœud « </a:t>
            </a:r>
            <a:r>
              <a:rPr lang="fr-CA" dirty="0" err="1">
                <a:highlight>
                  <a:srgbClr val="FF0000"/>
                </a:highlight>
              </a:rPr>
              <a:t>ControleurJoueur</a:t>
            </a:r>
            <a:r>
              <a:rPr lang="fr-CA" dirty="0">
                <a:highlight>
                  <a:srgbClr val="FF0000"/>
                </a:highlight>
              </a:rPr>
              <a:t> »</a:t>
            </a:r>
          </a:p>
          <a:p>
            <a:r>
              <a:rPr lang="fr-CA" dirty="0">
                <a:highlight>
                  <a:srgbClr val="FF0000"/>
                </a:highlight>
              </a:rPr>
              <a:t>Glisse-le sur la cellule</a:t>
            </a:r>
          </a:p>
        </p:txBody>
      </p:sp>
      <p:pic>
        <p:nvPicPr>
          <p:cNvPr id="9" name="Image 8" descr="Une image contenant texte, capture d’écran, logiciel, multimédia&#10;&#10;Le contenu généré par l’IA peut être incorrect.">
            <a:extLst>
              <a:ext uri="{FF2B5EF4-FFF2-40B4-BE49-F238E27FC236}">
                <a16:creationId xmlns:a16="http://schemas.microsoft.com/office/drawing/2014/main" id="{929D4310-0458-9ACC-21FB-D83366046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641" y="1694815"/>
            <a:ext cx="2629267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0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DB0E1D-C4D7-8E2C-E7E3-487A5A529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Qu’est-ce qu’un programmeur-analyste?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A92D54-C8C6-29F5-49D0-5EA7701F2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noProof="0" dirty="0"/>
              <a:t>Un programmeur-analyste c’est quelqu’un qui est spécialisé dans le développement de logiciels</a:t>
            </a:r>
          </a:p>
          <a:p>
            <a:r>
              <a:rPr lang="fr-CA" noProof="0" dirty="0"/>
              <a:t>Quand on parle de développement de logiciels, on parle de programmation</a:t>
            </a:r>
          </a:p>
          <a:p>
            <a:r>
              <a:rPr lang="fr-CA" noProof="0" dirty="0"/>
              <a:t>Qu’est-ce que la programmation?</a:t>
            </a:r>
          </a:p>
          <a:p>
            <a:pPr lvl="1"/>
            <a:r>
              <a:rPr lang="fr-CA" noProof="0" dirty="0"/>
              <a:t>C’est écrire des instructions pour arriver à une </a:t>
            </a:r>
            <a:r>
              <a:rPr lang="fr-CA" b="1" noProof="0" dirty="0"/>
              <a:t>solution qui répond à un besoin</a:t>
            </a:r>
          </a:p>
          <a:p>
            <a:r>
              <a:rPr lang="fr-CA" noProof="0" dirty="0"/>
              <a:t>Mais c’est quoi un logiciel?</a:t>
            </a:r>
          </a:p>
          <a:p>
            <a:pPr lvl="1"/>
            <a:r>
              <a:rPr lang="fr-CA" noProof="0" dirty="0"/>
              <a:t>Pouvez-vous nommer des exemples?</a:t>
            </a: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4F7FA47D-8232-D64F-3701-1D7EBBD3D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396" y="4494423"/>
            <a:ext cx="3725604" cy="2334113"/>
          </a:xfrm>
          <a:prstGeom prst="rect">
            <a:avLst/>
          </a:prstGeom>
        </p:spPr>
      </p:pic>
      <p:pic>
        <p:nvPicPr>
          <p:cNvPr id="9" name="Image 8" descr="Une image contenant conteneur&#10;&#10;Description générée automatiquement">
            <a:extLst>
              <a:ext uri="{FF2B5EF4-FFF2-40B4-BE49-F238E27FC236}">
                <a16:creationId xmlns:a16="http://schemas.microsoft.com/office/drawing/2014/main" id="{BC46B429-3637-A6B3-C8D9-50785DF7F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737" y="5480620"/>
            <a:ext cx="1212112" cy="1212112"/>
          </a:xfrm>
          <a:prstGeom prst="rect">
            <a:avLst/>
          </a:prstGeom>
        </p:spPr>
      </p:pic>
      <p:pic>
        <p:nvPicPr>
          <p:cNvPr id="11" name="Image 10" descr="Une image contenant sombre&#10;&#10;Description générée automatiquement">
            <a:extLst>
              <a:ext uri="{FF2B5EF4-FFF2-40B4-BE49-F238E27FC236}">
                <a16:creationId xmlns:a16="http://schemas.microsoft.com/office/drawing/2014/main" id="{CF3ADD98-D995-E994-E296-18B164E04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535" y="5071275"/>
            <a:ext cx="1567707" cy="178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0.12865 -0.00186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626B0-8000-1BD7-D847-91171E3E4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3D2D55-FD43-4512-7C27-A1BBE146D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Étape 8 – Ajouter les contrôles du joueur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BE1C90E-C6B2-806C-F86E-D91F99748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50923" cy="4351338"/>
          </a:xfrm>
        </p:spPr>
        <p:txBody>
          <a:bodyPr>
            <a:normAutofit/>
          </a:bodyPr>
          <a:lstStyle/>
          <a:p>
            <a:r>
              <a:rPr lang="fr-CA" dirty="0">
                <a:highlight>
                  <a:srgbClr val="FF0000"/>
                </a:highlight>
              </a:rPr>
              <a:t>Sélectionne le nœud « Joueur »</a:t>
            </a:r>
          </a:p>
          <a:p>
            <a:r>
              <a:rPr lang="fr-CA" dirty="0">
                <a:solidFill>
                  <a:srgbClr val="FFFFFF"/>
                </a:solidFill>
              </a:rPr>
              <a:t>À droite dans le volet « </a:t>
            </a:r>
            <a:r>
              <a:rPr lang="fr-CA" dirty="0" err="1">
                <a:solidFill>
                  <a:srgbClr val="FFFFFF"/>
                </a:solidFill>
              </a:rPr>
              <a:t>Inpecteur</a:t>
            </a:r>
            <a:r>
              <a:rPr lang="fr-CA" dirty="0">
                <a:solidFill>
                  <a:srgbClr val="FFFFFF"/>
                </a:solidFill>
              </a:rPr>
              <a:t> »</a:t>
            </a:r>
          </a:p>
          <a:p>
            <a:r>
              <a:rPr lang="fr-CA" dirty="0">
                <a:solidFill>
                  <a:srgbClr val="FFFFFF"/>
                </a:solidFill>
              </a:rPr>
              <a:t>Tu devrais voir « </a:t>
            </a:r>
            <a:r>
              <a:rPr lang="fr-CA" dirty="0" err="1">
                <a:solidFill>
                  <a:srgbClr val="FFFFFF"/>
                </a:solidFill>
              </a:rPr>
              <a:t>Controleur</a:t>
            </a:r>
            <a:r>
              <a:rPr lang="fr-CA" dirty="0">
                <a:solidFill>
                  <a:srgbClr val="FFFFFF"/>
                </a:solidFill>
              </a:rPr>
              <a:t> » avec un bouton « Assigner… »</a:t>
            </a:r>
          </a:p>
          <a:p>
            <a:r>
              <a:rPr lang="fr-CA" dirty="0">
                <a:highlight>
                  <a:srgbClr val="FF0000"/>
                </a:highlight>
              </a:rPr>
              <a:t>Clique dessus</a:t>
            </a:r>
          </a:p>
          <a:p>
            <a:r>
              <a:rPr lang="fr-CA" dirty="0">
                <a:highlight>
                  <a:srgbClr val="FF0000"/>
                </a:highlight>
              </a:rPr>
              <a:t>Dans la nouvelle fenêtre, sélectionne « </a:t>
            </a:r>
            <a:r>
              <a:rPr lang="fr-CA" dirty="0" err="1">
                <a:highlight>
                  <a:srgbClr val="FF0000"/>
                </a:highlight>
              </a:rPr>
              <a:t>ControleurJoueur</a:t>
            </a:r>
            <a:r>
              <a:rPr lang="fr-CA" dirty="0">
                <a:highlight>
                  <a:srgbClr val="FF0000"/>
                </a:highlight>
              </a:rPr>
              <a:t> »</a:t>
            </a:r>
          </a:p>
          <a:p>
            <a:r>
              <a:rPr lang="fr-CA" dirty="0">
                <a:solidFill>
                  <a:srgbClr val="FFFFFF"/>
                </a:solidFill>
              </a:rPr>
              <a:t>Teste pour être certain que le joueur se déplace</a:t>
            </a:r>
          </a:p>
          <a:p>
            <a:pPr lvl="1"/>
            <a:r>
              <a:rPr lang="fr-CA" dirty="0">
                <a:solidFill>
                  <a:srgbClr val="FFFFFF"/>
                </a:solidFill>
              </a:rPr>
              <a:t>Il y a vidéo après pour montrer</a:t>
            </a:r>
          </a:p>
        </p:txBody>
      </p:sp>
    </p:spTree>
    <p:extLst>
      <p:ext uri="{BB962C8B-B14F-4D97-AF65-F5344CB8AC3E}">
        <p14:creationId xmlns:p14="http://schemas.microsoft.com/office/powerpoint/2010/main" val="1352593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BEE4C9-B11B-7C5E-7DBC-72848539C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Démonstration vidéo</a:t>
            </a:r>
          </a:p>
        </p:txBody>
      </p:sp>
      <p:pic>
        <p:nvPicPr>
          <p:cNvPr id="4" name="firefox_Y3nLa6G8Fg-1">
            <a:hlinkClick r:id="" action="ppaction://media"/>
            <a:extLst>
              <a:ext uri="{FF2B5EF4-FFF2-40B4-BE49-F238E27FC236}">
                <a16:creationId xmlns:a16="http://schemas.microsoft.com/office/drawing/2014/main" id="{2791E3AE-BBFA-567E-57FF-8024C75F4E5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9084" y="1560715"/>
            <a:ext cx="9643181" cy="4687685"/>
          </a:xfrm>
        </p:spPr>
      </p:pic>
    </p:spTree>
    <p:extLst>
      <p:ext uri="{BB962C8B-B14F-4D97-AF65-F5344CB8AC3E}">
        <p14:creationId xmlns:p14="http://schemas.microsoft.com/office/powerpoint/2010/main" val="255105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BEE4C9-B11B-7C5E-7DBC-72848539C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Démonstration vidéo</a:t>
            </a:r>
          </a:p>
        </p:txBody>
      </p:sp>
      <p:pic>
        <p:nvPicPr>
          <p:cNvPr id="6" name="firefox_2gGFR2DzrD-1">
            <a:hlinkClick r:id="" action="ppaction://media"/>
            <a:extLst>
              <a:ext uri="{FF2B5EF4-FFF2-40B4-BE49-F238E27FC236}">
                <a16:creationId xmlns:a16="http://schemas.microsoft.com/office/drawing/2014/main" id="{E7F2DF61-E5A6-8239-BDD5-19006B4470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3313" y="2095500"/>
            <a:ext cx="7435850" cy="3695700"/>
          </a:xfrm>
        </p:spPr>
      </p:pic>
    </p:spTree>
    <p:extLst>
      <p:ext uri="{BB962C8B-B14F-4D97-AF65-F5344CB8AC3E}">
        <p14:creationId xmlns:p14="http://schemas.microsoft.com/office/powerpoint/2010/main" val="411416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8229D9-C0F9-DC24-3388-1EAD521F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Étape 8 – Programmer le joueur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329715-B84E-7EE1-EBE7-035FC3DED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A" noProof="0" dirty="0"/>
              <a:t>Une fenêtre va apparaître</a:t>
            </a:r>
          </a:p>
          <a:p>
            <a:r>
              <a:rPr lang="fr-CA" noProof="0" dirty="0">
                <a:highlight>
                  <a:srgbClr val="FF0000"/>
                </a:highlight>
              </a:rPr>
              <a:t>Clique dessus « Créer »</a:t>
            </a:r>
          </a:p>
          <a:p>
            <a:r>
              <a:rPr lang="fr-CA" noProof="0" dirty="0"/>
              <a:t>Il y aura une fenêtre avec du texte à l’intérieur</a:t>
            </a:r>
          </a:p>
          <a:p>
            <a:r>
              <a:rPr lang="fr-CA" noProof="0" dirty="0"/>
              <a:t>Il s’agit du code de base pour programmer le nœud Joueur</a:t>
            </a:r>
          </a:p>
          <a:p>
            <a:r>
              <a:rPr lang="fr-CA" noProof="0" dirty="0"/>
              <a:t>Dans la barre centrale supérieure, </a:t>
            </a:r>
            <a:r>
              <a:rPr lang="fr-CA" noProof="0" dirty="0">
                <a:highlight>
                  <a:srgbClr val="FF0000"/>
                </a:highlight>
              </a:rPr>
              <a:t>clique </a:t>
            </a:r>
            <a:r>
              <a:rPr lang="fr-CA" dirty="0">
                <a:highlight>
                  <a:srgbClr val="FF0000"/>
                </a:highlight>
              </a:rPr>
              <a:t>dessus</a:t>
            </a:r>
            <a:r>
              <a:rPr lang="fr-CA" noProof="0" dirty="0">
                <a:highlight>
                  <a:srgbClr val="FF0000"/>
                </a:highlight>
              </a:rPr>
              <a:t> « 2D »</a:t>
            </a:r>
          </a:p>
          <a:p>
            <a:pPr lvl="1"/>
            <a:r>
              <a:rPr lang="fr-CA" noProof="0" dirty="0"/>
              <a:t>Cela permet de revenir en mode « design »</a:t>
            </a:r>
          </a:p>
          <a:p>
            <a:r>
              <a:rPr lang="fr-CA" noProof="0" dirty="0">
                <a:highlight>
                  <a:srgbClr val="FF0000"/>
                </a:highlight>
              </a:rPr>
              <a:t>Clique sur « Script »</a:t>
            </a:r>
            <a:r>
              <a:rPr lang="fr-CA" noProof="0" dirty="0"/>
              <a:t> pour revenir au code</a:t>
            </a:r>
          </a:p>
          <a:p>
            <a:r>
              <a:rPr lang="fr-CA" noProof="0" dirty="0">
                <a:highlight>
                  <a:srgbClr val="FF0000"/>
                </a:highlight>
              </a:rPr>
              <a:t>Appuie</a:t>
            </a:r>
            <a:r>
              <a:rPr lang="fr-CA" baseline="0" noProof="0" dirty="0">
                <a:highlight>
                  <a:srgbClr val="FF0000"/>
                </a:highlight>
              </a:rPr>
              <a:t> sur « Exécuter »</a:t>
            </a:r>
            <a:r>
              <a:rPr lang="fr-CA" baseline="0" noProof="0" dirty="0"/>
              <a:t> pour voir le résultat du code base</a:t>
            </a:r>
            <a:endParaRPr lang="fr-CA" noProof="0" dirty="0"/>
          </a:p>
        </p:txBody>
      </p:sp>
    </p:spTree>
    <p:extLst>
      <p:ext uri="{BB962C8B-B14F-4D97-AF65-F5344CB8AC3E}">
        <p14:creationId xmlns:p14="http://schemas.microsoft.com/office/powerpoint/2010/main" val="2962934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1C92C-C078-5505-C2F3-689390BB2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Étape 9 – Ajouter de la bouffe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518581-824F-DF2D-C205-672208BBE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CA" dirty="0"/>
              <a:t>Dans le dossier « </a:t>
            </a:r>
            <a:r>
              <a:rPr lang="fr-CA" dirty="0" err="1"/>
              <a:t>scenes</a:t>
            </a:r>
            <a:r>
              <a:rPr lang="fr-CA" dirty="0"/>
              <a:t> »</a:t>
            </a:r>
          </a:p>
          <a:p>
            <a:r>
              <a:rPr lang="fr-CA" dirty="0"/>
              <a:t>Tu devrais voir « </a:t>
            </a:r>
            <a:r>
              <a:rPr lang="fr-CA" dirty="0" err="1"/>
              <a:t>bouffe.tscn</a:t>
            </a:r>
            <a:r>
              <a:rPr lang="fr-CA" dirty="0"/>
              <a:t> »</a:t>
            </a:r>
          </a:p>
          <a:p>
            <a:r>
              <a:rPr lang="fr-CA" dirty="0"/>
              <a:t>Glisse cette scène dans la scène Monde</a:t>
            </a:r>
          </a:p>
          <a:p>
            <a:r>
              <a:rPr lang="fr-CA" dirty="0"/>
              <a:t>Teste et essaie de bouffer le morceau</a:t>
            </a:r>
          </a:p>
          <a:p>
            <a:r>
              <a:rPr lang="fr-CA" dirty="0">
                <a:solidFill>
                  <a:schemeClr val="accent6"/>
                </a:solidFill>
                <a:highlight>
                  <a:srgbClr val="0000FF"/>
                </a:highlight>
              </a:rPr>
              <a:t>Qu’arrive-t-il?</a:t>
            </a:r>
          </a:p>
          <a:p>
            <a:r>
              <a:rPr lang="fr-CA" dirty="0"/>
              <a:t>Glisse un autre nœud « bouffe »</a:t>
            </a:r>
          </a:p>
          <a:p>
            <a:r>
              <a:rPr lang="fr-CA" dirty="0"/>
              <a:t>Répète 2-3 fois</a:t>
            </a:r>
          </a:p>
          <a:p>
            <a:r>
              <a:rPr lang="fr-CA" dirty="0"/>
              <a:t>Teste</a:t>
            </a:r>
          </a:p>
          <a:p>
            <a:r>
              <a:rPr lang="fr-CA" dirty="0"/>
              <a:t>Ça fonctionne?</a:t>
            </a:r>
          </a:p>
          <a:p>
            <a:endParaRPr lang="fr-CA" dirty="0"/>
          </a:p>
        </p:txBody>
      </p:sp>
      <p:pic>
        <p:nvPicPr>
          <p:cNvPr id="4" name="firefox_BsBHQvQUax-1">
            <a:hlinkClick r:id="" action="ppaction://media"/>
            <a:extLst>
              <a:ext uri="{FF2B5EF4-FFF2-40B4-BE49-F238E27FC236}">
                <a16:creationId xmlns:a16="http://schemas.microsoft.com/office/drawing/2014/main" id="{29ACE5DA-F5D8-3CB7-CD45-7EE490BF94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61189" y="1935921"/>
            <a:ext cx="54483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0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87A97A-7039-604B-A9FC-909A37692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Étape 9 – Ajouter de la bouffe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91EE59-09B6-4709-6B2C-476CDE38E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A" dirty="0"/>
              <a:t>C’est bien que cela fonctionne, mais ça deviendrait un peu long d’ajouter tous les morceaux de bouffe à la main</a:t>
            </a:r>
          </a:p>
          <a:p>
            <a:r>
              <a:rPr lang="fr-CA" dirty="0"/>
              <a:t>J’ai fait un générateur pour en mettre plus</a:t>
            </a:r>
          </a:p>
          <a:p>
            <a:r>
              <a:rPr lang="fr-CA" dirty="0"/>
              <a:t>Dans le dossier « </a:t>
            </a:r>
            <a:r>
              <a:rPr lang="fr-CA" dirty="0" err="1"/>
              <a:t>scenes</a:t>
            </a:r>
            <a:r>
              <a:rPr lang="fr-CA" dirty="0"/>
              <a:t> »</a:t>
            </a:r>
          </a:p>
          <a:p>
            <a:r>
              <a:rPr lang="fr-CA" dirty="0"/>
              <a:t>Tu devrais voir le fichier « </a:t>
            </a:r>
            <a:r>
              <a:rPr lang="fr-CA" dirty="0" err="1"/>
              <a:t>gen_bouffe.tscn</a:t>
            </a:r>
            <a:r>
              <a:rPr lang="fr-CA" dirty="0"/>
              <a:t> »</a:t>
            </a:r>
          </a:p>
          <a:p>
            <a:r>
              <a:rPr lang="fr-CA" dirty="0"/>
              <a:t>Glisse-le dans le monde</a:t>
            </a:r>
          </a:p>
          <a:p>
            <a:r>
              <a:rPr lang="fr-CA" dirty="0"/>
              <a:t>Renomme le nouveau nœud exactement comme ceci « </a:t>
            </a:r>
            <a:r>
              <a:rPr lang="fr-CA" dirty="0" err="1"/>
              <a:t>GenerateurBouffe</a:t>
            </a:r>
            <a:r>
              <a:rPr lang="fr-CA" dirty="0"/>
              <a:t> »</a:t>
            </a:r>
          </a:p>
          <a:p>
            <a:r>
              <a:rPr lang="fr-CA" dirty="0"/>
              <a:t>Teste le projet</a:t>
            </a:r>
          </a:p>
        </p:txBody>
      </p:sp>
    </p:spTree>
    <p:extLst>
      <p:ext uri="{BB962C8B-B14F-4D97-AF65-F5344CB8AC3E}">
        <p14:creationId xmlns:p14="http://schemas.microsoft.com/office/powerpoint/2010/main" val="3695522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9AA444-AA8D-210F-31E9-778E8BEFF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Étape 9 – Ajouter de la bouffe</a:t>
            </a:r>
          </a:p>
        </p:txBody>
      </p:sp>
      <p:pic>
        <p:nvPicPr>
          <p:cNvPr id="4" name="firefox_LfD4EP3d3c-1">
            <a:hlinkClick r:id="" action="ppaction://media"/>
            <a:extLst>
              <a:ext uri="{FF2B5EF4-FFF2-40B4-BE49-F238E27FC236}">
                <a16:creationId xmlns:a16="http://schemas.microsoft.com/office/drawing/2014/main" id="{0AC4DE21-EE60-ABA7-DF42-9D63ACC9266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6375" y="2095500"/>
            <a:ext cx="6688138" cy="3695700"/>
          </a:xfrm>
        </p:spPr>
      </p:pic>
    </p:spTree>
    <p:extLst>
      <p:ext uri="{BB962C8B-B14F-4D97-AF65-F5344CB8AC3E}">
        <p14:creationId xmlns:p14="http://schemas.microsoft.com/office/powerpoint/2010/main" val="226377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C0CC87-FCBC-0BC7-67B3-ABFC558EF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Étape 10 – Cellule ennemi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6B001B-51AD-2D80-79BE-8E79C28EA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6552130" cy="3695136"/>
          </a:xfrm>
        </p:spPr>
        <p:txBody>
          <a:bodyPr/>
          <a:lstStyle/>
          <a:p>
            <a:r>
              <a:rPr lang="fr-CA" dirty="0"/>
              <a:t>Que serait un jeu sans avoir un peu de compétition</a:t>
            </a:r>
          </a:p>
          <a:p>
            <a:r>
              <a:rPr lang="fr-CA" dirty="0"/>
              <a:t>À date, nous avons une cellule qui est notre joueur contrôlé par le nœud « </a:t>
            </a:r>
            <a:r>
              <a:rPr lang="fr-CA" dirty="0" err="1"/>
              <a:t>ControleurJoueur</a:t>
            </a:r>
            <a:r>
              <a:rPr lang="fr-CA" dirty="0"/>
              <a:t> »</a:t>
            </a:r>
          </a:p>
          <a:p>
            <a:r>
              <a:rPr lang="fr-CA" dirty="0"/>
              <a:t>Nous pouvons faire de même avec une cellule, mais avec un « </a:t>
            </a:r>
            <a:r>
              <a:rPr lang="fr-CA" dirty="0" err="1"/>
              <a:t>ControleurCellule</a:t>
            </a:r>
            <a:r>
              <a:rPr lang="fr-CA" dirty="0"/>
              <a:t> »</a:t>
            </a:r>
          </a:p>
          <a:p>
            <a:r>
              <a:rPr lang="fr-CA" dirty="0"/>
              <a:t>C’est un petit script avec une petite intelligence artificielle qui permet de gérer la cellule</a:t>
            </a:r>
          </a:p>
          <a:p>
            <a:endParaRPr lang="fr-CA" dirty="0"/>
          </a:p>
        </p:txBody>
      </p:sp>
      <p:pic>
        <p:nvPicPr>
          <p:cNvPr id="7" name="firefox_UMmUL5qWPe-1">
            <a:hlinkClick r:id="" action="ppaction://media"/>
            <a:extLst>
              <a:ext uri="{FF2B5EF4-FFF2-40B4-BE49-F238E27FC236}">
                <a16:creationId xmlns:a16="http://schemas.microsoft.com/office/drawing/2014/main" id="{166B7F41-EFFA-8734-BA61-DF902C2407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65925" y="2438017"/>
            <a:ext cx="4347110" cy="248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9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4815DE-1C22-1178-F456-61861E0E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Étape 10 – Cellule ennemi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7D99517-7E9E-CCFD-9F48-1F4581348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CA" dirty="0"/>
              <a:t>Trouve la scène « </a:t>
            </a:r>
            <a:r>
              <a:rPr lang="fr-CA" dirty="0" err="1"/>
              <a:t>cellule.tscn</a:t>
            </a:r>
            <a:r>
              <a:rPr lang="fr-CA" dirty="0"/>
              <a:t> » dans le dossier « </a:t>
            </a:r>
            <a:r>
              <a:rPr lang="fr-CA" dirty="0" err="1"/>
              <a:t>scenes</a:t>
            </a:r>
            <a:r>
              <a:rPr lang="fr-CA" dirty="0"/>
              <a:t> »</a:t>
            </a:r>
          </a:p>
          <a:p>
            <a:r>
              <a:rPr lang="fr-CA" dirty="0"/>
              <a:t>Glisse la dans le monde</a:t>
            </a:r>
          </a:p>
          <a:p>
            <a:r>
              <a:rPr lang="fr-CA" dirty="0"/>
              <a:t>Sélectionne dans cellule dans le volet scène</a:t>
            </a:r>
          </a:p>
          <a:p>
            <a:r>
              <a:rPr lang="fr-CA" dirty="0"/>
              <a:t>Ajoute un nœud enfant « </a:t>
            </a:r>
            <a:r>
              <a:rPr lang="fr-CA" dirty="0" err="1"/>
              <a:t>ControleurCellule</a:t>
            </a:r>
            <a:r>
              <a:rPr lang="fr-CA" dirty="0"/>
              <a:t> »</a:t>
            </a:r>
          </a:p>
          <a:p>
            <a:r>
              <a:rPr lang="fr-CA" dirty="0"/>
              <a:t>Resélectionne dans cellule dans le volet scène</a:t>
            </a:r>
          </a:p>
          <a:p>
            <a:r>
              <a:rPr lang="fr-CA" dirty="0">
                <a:solidFill>
                  <a:srgbClr val="FFFFFF"/>
                </a:solidFill>
              </a:rPr>
              <a:t>À droite dans le volet « </a:t>
            </a:r>
            <a:r>
              <a:rPr lang="fr-CA" dirty="0" err="1">
                <a:solidFill>
                  <a:srgbClr val="FFFFFF"/>
                </a:solidFill>
              </a:rPr>
              <a:t>Inpecteur</a:t>
            </a:r>
            <a:r>
              <a:rPr lang="fr-CA" dirty="0">
                <a:solidFill>
                  <a:srgbClr val="FFFFFF"/>
                </a:solidFill>
              </a:rPr>
              <a:t> »</a:t>
            </a:r>
          </a:p>
          <a:p>
            <a:r>
              <a:rPr lang="fr-CA" dirty="0">
                <a:solidFill>
                  <a:srgbClr val="FFFFFF"/>
                </a:solidFill>
              </a:rPr>
              <a:t>Tu devrais voir « </a:t>
            </a:r>
            <a:r>
              <a:rPr lang="fr-CA" dirty="0" err="1">
                <a:solidFill>
                  <a:srgbClr val="FFFFFF"/>
                </a:solidFill>
              </a:rPr>
              <a:t>Controleur</a:t>
            </a:r>
            <a:r>
              <a:rPr lang="fr-CA" dirty="0">
                <a:solidFill>
                  <a:srgbClr val="FFFFFF"/>
                </a:solidFill>
              </a:rPr>
              <a:t> » avec un bouton « Assigner… »</a:t>
            </a:r>
          </a:p>
          <a:p>
            <a:r>
              <a:rPr lang="fr-CA" dirty="0"/>
              <a:t>Sélectionne « </a:t>
            </a:r>
            <a:r>
              <a:rPr lang="fr-CA" dirty="0" err="1"/>
              <a:t>ControleurCellule</a:t>
            </a:r>
            <a:r>
              <a:rPr lang="fr-CA" dirty="0"/>
              <a:t> »</a:t>
            </a:r>
          </a:p>
          <a:p>
            <a:r>
              <a:rPr lang="fr-CA" dirty="0"/>
              <a:t>Teste le jeu</a:t>
            </a:r>
          </a:p>
        </p:txBody>
      </p:sp>
    </p:spTree>
    <p:extLst>
      <p:ext uri="{BB962C8B-B14F-4D97-AF65-F5344CB8AC3E}">
        <p14:creationId xmlns:p14="http://schemas.microsoft.com/office/powerpoint/2010/main" val="784327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91F85-0D2C-C0C9-E9C6-49E8678FF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AA0193-ECEB-1C78-E4A0-0948631D4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Étape 10 – Plusieurs Cellules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2C5347-468C-5002-6A05-DC642083B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Dans le volet « Scène », tu peux sélectionner la cellule et la dupliquer avec le clic-droit</a:t>
            </a:r>
          </a:p>
          <a:p>
            <a:r>
              <a:rPr lang="fr-CA" dirty="0"/>
              <a:t>Déplace chaque cellule</a:t>
            </a:r>
          </a:p>
          <a:p>
            <a:r>
              <a:rPr lang="fr-CA" dirty="0"/>
              <a:t>Teste ton jeu</a:t>
            </a:r>
          </a:p>
        </p:txBody>
      </p:sp>
    </p:spTree>
    <p:extLst>
      <p:ext uri="{BB962C8B-B14F-4D97-AF65-F5344CB8AC3E}">
        <p14:creationId xmlns:p14="http://schemas.microsoft.com/office/powerpoint/2010/main" val="228675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1B8134-1B3A-4D09-ABCB-A21E333A6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49" y="1095896"/>
            <a:ext cx="4516870" cy="4666207"/>
          </a:xfrm>
        </p:spPr>
        <p:txBody>
          <a:bodyPr anchor="ctr">
            <a:normAutofit/>
          </a:bodyPr>
          <a:lstStyle/>
          <a:p>
            <a:r>
              <a:rPr lang="fr-CA" noProof="0" dirty="0"/>
              <a:t>Les tâches générales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E8F8DAE8-2B6E-4F42-8D19-E6F20A8325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31536" y="1014153"/>
          <a:ext cx="5918184" cy="4979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uban : incliné vers le haut 2">
            <a:extLst>
              <a:ext uri="{FF2B5EF4-FFF2-40B4-BE49-F238E27FC236}">
                <a16:creationId xmlns:a16="http://schemas.microsoft.com/office/drawing/2014/main" id="{D1560CCB-BA1E-B23F-A799-B3ABEDA7D9CB}"/>
              </a:ext>
            </a:extLst>
          </p:cNvPr>
          <p:cNvSpPr/>
          <p:nvPr/>
        </p:nvSpPr>
        <p:spPr>
          <a:xfrm>
            <a:off x="0" y="14348"/>
            <a:ext cx="3008671" cy="999805"/>
          </a:xfrm>
          <a:prstGeom prst="ribbon2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Pour 2e cycle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08461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03F61-A183-E072-B3B5-8A10412F2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D8A81B-CE7A-F45E-1853-59975921B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Étape 10 – Plusieurs Cellules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6F4D42-0EF4-54E6-366A-A0B13F5BF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Ça fonctionne, mais comme dans le cas de la bouffe, ça serait long de créer toutes les cellules à la main</a:t>
            </a:r>
          </a:p>
          <a:p>
            <a:r>
              <a:rPr lang="fr-CA" dirty="0"/>
              <a:t>J’ai créé le code pour générer plusieurs cellules.</a:t>
            </a:r>
          </a:p>
          <a:p>
            <a:r>
              <a:rPr lang="fr-CA" dirty="0"/>
              <a:t>Supprime les cellules que tu as crée</a:t>
            </a:r>
          </a:p>
          <a:p>
            <a:r>
              <a:rPr lang="fr-CA" dirty="0"/>
              <a:t>Dans le dossier « </a:t>
            </a:r>
            <a:r>
              <a:rPr lang="fr-CA" dirty="0" err="1"/>
              <a:t>scenes</a:t>
            </a:r>
            <a:r>
              <a:rPr lang="fr-CA" dirty="0"/>
              <a:t> », trouve le fichier « </a:t>
            </a:r>
            <a:r>
              <a:rPr lang="fr-CA" dirty="0" err="1"/>
              <a:t>gen_cellule.tscn</a:t>
            </a:r>
            <a:r>
              <a:rPr lang="fr-CA" dirty="0"/>
              <a:t> »</a:t>
            </a:r>
          </a:p>
          <a:p>
            <a:r>
              <a:rPr lang="fr-CA" dirty="0"/>
              <a:t>Glisse-le sur le Monde</a:t>
            </a:r>
          </a:p>
          <a:p>
            <a:r>
              <a:rPr lang="fr-CA" dirty="0"/>
              <a:t>Dans le volet Scène, renomme « </a:t>
            </a:r>
            <a:r>
              <a:rPr lang="fr-CA" dirty="0" err="1"/>
              <a:t>CellSpawner</a:t>
            </a:r>
            <a:r>
              <a:rPr lang="fr-CA" dirty="0"/>
              <a:t> » pour exactement « </a:t>
            </a:r>
            <a:r>
              <a:rPr lang="fr-CA" b="1" dirty="0" err="1"/>
              <a:t>GenerateurCellule</a:t>
            </a:r>
            <a:r>
              <a:rPr lang="fr-CA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18290606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3E0111-41A9-F4E7-C757-FC1276BB6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Étape 10 – Plusieurs Cellules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A26FC3-8B34-FFAD-A6F8-E969151A3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Teste le jeu</a:t>
            </a:r>
          </a:p>
          <a:p>
            <a:r>
              <a:rPr lang="fr-CA" dirty="0"/>
              <a:t>Essaie d’aller bouffer de la nourriture</a:t>
            </a:r>
          </a:p>
          <a:p>
            <a:r>
              <a:rPr lang="fr-CA" dirty="0"/>
              <a:t>Quand tu es plus grand essaie de bouffer des cellules</a:t>
            </a:r>
          </a:p>
          <a:p>
            <a:r>
              <a:rPr lang="fr-CA" dirty="0"/>
              <a:t>Observe les cellules</a:t>
            </a:r>
          </a:p>
          <a:p>
            <a:r>
              <a:rPr lang="fr-CA" dirty="0"/>
              <a:t>Que peut-on observer?</a:t>
            </a:r>
          </a:p>
        </p:txBody>
      </p:sp>
    </p:spTree>
    <p:extLst>
      <p:ext uri="{BB962C8B-B14F-4D97-AF65-F5344CB8AC3E}">
        <p14:creationId xmlns:p14="http://schemas.microsoft.com/office/powerpoint/2010/main" val="658744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1DFF59-7BE1-0ED0-C884-CF7337D5A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Étape 11 – l’intelligence artificielle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00A997-6841-49A1-A725-A27ACCF99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Les cellules vont bouffer la nourriture, mais elles ne semblent pas fuir.</a:t>
            </a:r>
          </a:p>
          <a:p>
            <a:r>
              <a:rPr lang="fr-CA" dirty="0"/>
              <a:t>Ça serait bien de pouvoir ajouter ce comportement.</a:t>
            </a:r>
          </a:p>
          <a:p>
            <a:r>
              <a:rPr lang="fr-CA" dirty="0"/>
              <a:t>Le comportement est dans le script « controleur_cellule.gd » qui est dans le dossier « scripts/</a:t>
            </a:r>
            <a:r>
              <a:rPr lang="fr-CA" dirty="0" err="1"/>
              <a:t>controleurs</a:t>
            </a:r>
            <a:r>
              <a:rPr lang="fr-CA" dirty="0"/>
              <a:t> »</a:t>
            </a:r>
          </a:p>
          <a:p>
            <a:r>
              <a:rPr lang="fr-CA" dirty="0"/>
              <a:t>Double-clic dessus</a:t>
            </a:r>
          </a:p>
          <a:p>
            <a:r>
              <a:rPr lang="fr-CA" dirty="0"/>
              <a:t>Tu vas voir plein de code ne t’en fait pas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3247597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3B6BFA-9A09-1D57-4341-0835F23076BF}"/>
              </a:ext>
            </a:extLst>
          </p:cNvPr>
          <p:cNvSpPr/>
          <p:nvPr/>
        </p:nvSpPr>
        <p:spPr>
          <a:xfrm>
            <a:off x="2856089" y="2201210"/>
            <a:ext cx="6479822" cy="4047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0046257-22A7-6A9F-121B-8FB274625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Étape 11 – l’intelligence artificielle</a:t>
            </a:r>
          </a:p>
        </p:txBody>
      </p:sp>
      <p:pic>
        <p:nvPicPr>
          <p:cNvPr id="5" name="Espace réservé du contenu 4" descr="Une image contenant capture d’écran, cercle, texte&#10;&#10;Le contenu généré par l’IA peut être incorrect.">
            <a:extLst>
              <a:ext uri="{FF2B5EF4-FFF2-40B4-BE49-F238E27FC236}">
                <a16:creationId xmlns:a16="http://schemas.microsoft.com/office/drawing/2014/main" id="{BF8D541F-D522-3AE7-956A-9AEE3E12A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14" y="2360789"/>
            <a:ext cx="6005512" cy="3695700"/>
          </a:xfr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FC77BA7-B3A7-AE30-FECA-1197FE452D23}"/>
              </a:ext>
            </a:extLst>
          </p:cNvPr>
          <p:cNvSpPr txBox="1"/>
          <p:nvPr/>
        </p:nvSpPr>
        <p:spPr>
          <a:xfrm>
            <a:off x="3700536" y="1726168"/>
            <a:ext cx="479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dirty="0"/>
              <a:t>Voici la logique qu’une cellule devrait avoir</a:t>
            </a:r>
          </a:p>
        </p:txBody>
      </p:sp>
    </p:spTree>
    <p:extLst>
      <p:ext uri="{BB962C8B-B14F-4D97-AF65-F5344CB8AC3E}">
        <p14:creationId xmlns:p14="http://schemas.microsoft.com/office/powerpoint/2010/main" val="2921245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84354-CAF3-4E10-2A7F-70E51EC13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Étape 11 – l’intelligence artificielle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984ED8-07E5-623E-6D73-6CC836446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b="1" dirty="0">
                <a:highlight>
                  <a:srgbClr val="FF0000"/>
                </a:highlight>
              </a:rPr>
              <a:t>Va vers la ligne 332</a:t>
            </a:r>
          </a:p>
          <a:p>
            <a:r>
              <a:rPr lang="fr-CA" dirty="0"/>
              <a:t>Elle devrait commencer par « </a:t>
            </a:r>
            <a:r>
              <a:rPr lang="fr-CA" dirty="0" err="1"/>
              <a:t>func</a:t>
            </a:r>
            <a:r>
              <a:rPr lang="fr-CA" dirty="0"/>
              <a:t> </a:t>
            </a:r>
            <a:r>
              <a:rPr lang="fr-CA" dirty="0" err="1"/>
              <a:t>etat_fuite</a:t>
            </a:r>
            <a:r>
              <a:rPr lang="fr-CA" dirty="0"/>
              <a:t>… »</a:t>
            </a:r>
          </a:p>
          <a:p>
            <a:r>
              <a:rPr lang="fr-CA" dirty="0"/>
              <a:t>Si on prend quelques instants pour lire la fuite</a:t>
            </a:r>
          </a:p>
          <a:p>
            <a:r>
              <a:rPr lang="fr-CA" dirty="0"/>
              <a:t>En gros, elle met à jour l’énergie (ce sont des calculs)</a:t>
            </a:r>
          </a:p>
          <a:p>
            <a:r>
              <a:rPr lang="fr-CA" dirty="0"/>
              <a:t>Si c’est la première fois qu’on va en fuite, on retourne à bouge</a:t>
            </a:r>
          </a:p>
          <a:p>
            <a:r>
              <a:rPr lang="fr-CA" dirty="0"/>
              <a:t>Ce n’est pas ce que l’on veut</a:t>
            </a:r>
          </a:p>
        </p:txBody>
      </p:sp>
    </p:spTree>
    <p:extLst>
      <p:ext uri="{BB962C8B-B14F-4D97-AF65-F5344CB8AC3E}">
        <p14:creationId xmlns:p14="http://schemas.microsoft.com/office/powerpoint/2010/main" val="9441135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AA4B9F-BB10-1478-C09E-33C41ABEA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Étape 11 – l’intelligence artificielle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E354F4-9B53-B46F-B2F0-768167AD6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On désire que lors de la fuite que la cellule trouve la menace la plus près</a:t>
            </a:r>
          </a:p>
          <a:p>
            <a:r>
              <a:rPr lang="fr-CA" dirty="0"/>
              <a:t>Si la menace est trop proche, la cellule voudra s’en éloigner jusqu’à temps qu’elle ne soit plus une menace</a:t>
            </a:r>
          </a:p>
          <a:p>
            <a:r>
              <a:rPr lang="fr-CA" dirty="0"/>
              <a:t>Ensuite on passe à l’état de BOUGE</a:t>
            </a:r>
          </a:p>
        </p:txBody>
      </p:sp>
    </p:spTree>
    <p:extLst>
      <p:ext uri="{BB962C8B-B14F-4D97-AF65-F5344CB8AC3E}">
        <p14:creationId xmlns:p14="http://schemas.microsoft.com/office/powerpoint/2010/main" val="2553037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2C7400-F7AF-8F0B-DDEC-E62E83FB7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Étape 11 – l’IA - Instructions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E98A83-70CE-37D8-A277-FA3197BE0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Mettre à jour l’énergie</a:t>
            </a:r>
          </a:p>
          <a:p>
            <a:r>
              <a:rPr lang="fr-CA" dirty="0"/>
              <a:t>Y a-t-il une menace proche?</a:t>
            </a:r>
          </a:p>
          <a:p>
            <a:pPr lvl="1"/>
            <a:r>
              <a:rPr lang="fr-CA" dirty="0"/>
              <a:t>Oui, calcule la distance</a:t>
            </a:r>
          </a:p>
          <a:p>
            <a:pPr lvl="1"/>
            <a:r>
              <a:rPr lang="fr-CA" dirty="0"/>
              <a:t>Si la distance est plus grande que ma limite de fuite</a:t>
            </a:r>
          </a:p>
          <a:p>
            <a:pPr lvl="2"/>
            <a:r>
              <a:rPr lang="fr-CA" dirty="0"/>
              <a:t>On passe à BOUGE</a:t>
            </a:r>
          </a:p>
          <a:p>
            <a:pPr lvl="1"/>
            <a:r>
              <a:rPr lang="fr-CA" dirty="0"/>
              <a:t>Sinon on s’en éloigne le plus rapidement</a:t>
            </a:r>
          </a:p>
          <a:p>
            <a:r>
              <a:rPr lang="fr-CA" dirty="0"/>
              <a:t>Non, on passe à BOUGE</a:t>
            </a:r>
          </a:p>
        </p:txBody>
      </p:sp>
    </p:spTree>
    <p:extLst>
      <p:ext uri="{BB962C8B-B14F-4D97-AF65-F5344CB8AC3E}">
        <p14:creationId xmlns:p14="http://schemas.microsoft.com/office/powerpoint/2010/main" val="1958762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337631-6651-0DBE-A7D8-55EDC0E9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Étape 11 – l’IA – Le 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8CBE80B-FB72-C6B0-9971-8D792C054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dirty="0"/>
              <a:t>Tu vas remplacer le code de la fuite par celui que j’ai déjà programmé</a:t>
            </a:r>
          </a:p>
          <a:p>
            <a:r>
              <a:rPr lang="fr-CA" dirty="0"/>
              <a:t>Dans le dossier « </a:t>
            </a:r>
            <a:r>
              <a:rPr lang="fr-CA" dirty="0" err="1"/>
              <a:t>fallback</a:t>
            </a:r>
            <a:r>
              <a:rPr lang="fr-CA" dirty="0"/>
              <a:t> », tu devrais voir le fichier « code_fuite.txt »</a:t>
            </a:r>
          </a:p>
          <a:p>
            <a:r>
              <a:rPr lang="fr-CA" dirty="0"/>
              <a:t>Double-clic dessus</a:t>
            </a:r>
          </a:p>
          <a:p>
            <a:r>
              <a:rPr lang="fr-CA" dirty="0"/>
              <a:t>Sélectionne tout le code</a:t>
            </a:r>
          </a:p>
          <a:p>
            <a:pPr lvl="1"/>
            <a:r>
              <a:rPr lang="fr-CA" dirty="0"/>
              <a:t>CTRL+A</a:t>
            </a:r>
          </a:p>
          <a:p>
            <a:r>
              <a:rPr lang="fr-CA" dirty="0"/>
              <a:t>Copie-le</a:t>
            </a:r>
          </a:p>
          <a:p>
            <a:pPr lvl="1"/>
            <a:r>
              <a:rPr lang="fr-CA" dirty="0"/>
              <a:t>CTRL+C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26934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EBA66-A4D4-937B-AAD5-DC4BB2D27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344043-CB17-C6BF-49A4-7BF72C869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Étape 11 – l’IA – Le code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B23D37-8549-EE9B-E69D-A5CB89177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A" dirty="0"/>
              <a:t>Retourne dans le fichier « controleur_cellule.gd »</a:t>
            </a:r>
          </a:p>
          <a:p>
            <a:r>
              <a:rPr lang="fr-CA" dirty="0"/>
              <a:t>Assure-toi d’avoir le curseur sur la ligne qui débute par « </a:t>
            </a:r>
            <a:r>
              <a:rPr lang="fr-CA" dirty="0" err="1"/>
              <a:t>func</a:t>
            </a:r>
            <a:r>
              <a:rPr lang="fr-CA" dirty="0"/>
              <a:t> </a:t>
            </a:r>
            <a:r>
              <a:rPr lang="fr-CA" dirty="0" err="1"/>
              <a:t>etat_fuite</a:t>
            </a:r>
            <a:r>
              <a:rPr lang="fr-CA" dirty="0"/>
              <a:t>… »</a:t>
            </a:r>
          </a:p>
          <a:p>
            <a:pPr lvl="1"/>
            <a:r>
              <a:rPr lang="fr-CA" dirty="0"/>
              <a:t>Environ 332</a:t>
            </a:r>
          </a:p>
          <a:p>
            <a:r>
              <a:rPr lang="fr-CA" dirty="0"/>
              <a:t>Sélectionne le code jusqu’à la ligne 347</a:t>
            </a:r>
          </a:p>
          <a:p>
            <a:r>
              <a:rPr lang="fr-CA" dirty="0"/>
              <a:t>Supprime la sélection, c’est l’ancien code de la fonction « </a:t>
            </a:r>
            <a:r>
              <a:rPr lang="fr-CA" dirty="0" err="1"/>
              <a:t>func</a:t>
            </a:r>
            <a:r>
              <a:rPr lang="fr-CA" dirty="0"/>
              <a:t> </a:t>
            </a:r>
            <a:r>
              <a:rPr lang="fr-CA" dirty="0" err="1"/>
              <a:t>etat_fuite</a:t>
            </a:r>
            <a:r>
              <a:rPr lang="fr-CA" dirty="0"/>
              <a:t>… »</a:t>
            </a:r>
          </a:p>
          <a:p>
            <a:r>
              <a:rPr lang="fr-CA" dirty="0"/>
              <a:t>Maintenant colle le contenu copié précédemment</a:t>
            </a:r>
          </a:p>
          <a:p>
            <a:pPr lvl="1"/>
            <a:r>
              <a:rPr lang="fr-CA" dirty="0"/>
              <a:t>CTRL+V</a:t>
            </a:r>
          </a:p>
          <a:p>
            <a:r>
              <a:rPr lang="fr-CA" dirty="0"/>
              <a:t>Si tout est fait comme il faut, il n’y aura pas d’erreur et tu pourras tester le jeu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820112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DF64F1-2EF8-AFEB-D148-069EF8B9E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État fonctionnel</a:t>
            </a:r>
          </a:p>
        </p:txBody>
      </p:sp>
      <p:pic>
        <p:nvPicPr>
          <p:cNvPr id="4" name="firefox_fSFC7r4iCm-1">
            <a:hlinkClick r:id="" action="ppaction://media"/>
            <a:extLst>
              <a:ext uri="{FF2B5EF4-FFF2-40B4-BE49-F238E27FC236}">
                <a16:creationId xmlns:a16="http://schemas.microsoft.com/office/drawing/2014/main" id="{E61DCA26-A109-63E4-D51F-055FCD6EFBE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9525" y="2095500"/>
            <a:ext cx="7081838" cy="3695700"/>
          </a:xfrm>
        </p:spPr>
      </p:pic>
    </p:spTree>
    <p:extLst>
      <p:ext uri="{BB962C8B-B14F-4D97-AF65-F5344CB8AC3E}">
        <p14:creationId xmlns:p14="http://schemas.microsoft.com/office/powerpoint/2010/main" val="58780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9D3EA6-0D7B-423C-EC9F-DA2D27027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Les tâches générales de l’informaticien?</a:t>
            </a:r>
          </a:p>
        </p:txBody>
      </p:sp>
      <p:pic>
        <p:nvPicPr>
          <p:cNvPr id="4" name="problem-solve">
            <a:hlinkClick r:id="" action="ppaction://media"/>
            <a:extLst>
              <a:ext uri="{FF2B5EF4-FFF2-40B4-BE49-F238E27FC236}">
                <a16:creationId xmlns:a16="http://schemas.microsoft.com/office/drawing/2014/main" id="{8686E6CD-36F2-79DC-DB9D-25B507E0928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76613" y="1825625"/>
            <a:ext cx="5438775" cy="4351338"/>
          </a:xfrm>
        </p:spPr>
      </p:pic>
    </p:spTree>
    <p:extLst>
      <p:ext uri="{BB962C8B-B14F-4D97-AF65-F5344CB8AC3E}">
        <p14:creationId xmlns:p14="http://schemas.microsoft.com/office/powerpoint/2010/main" val="42515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C9203-E505-700D-4B26-F34149FA6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Sauvegarder pour plus tard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79C14D-83FC-E998-559B-045A7D6E59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A" dirty="0"/>
              <a:t>Si l’on désire sauvegarder pour plus tard, il faut aller dans le menu « Projet »</a:t>
            </a:r>
          </a:p>
          <a:p>
            <a:r>
              <a:rPr lang="fr-CA" dirty="0"/>
              <a:t>Ensuite, « Outils »</a:t>
            </a:r>
          </a:p>
          <a:p>
            <a:r>
              <a:rPr lang="fr-CA" dirty="0"/>
              <a:t>Sélectionner « Download </a:t>
            </a:r>
            <a:r>
              <a:rPr lang="fr-CA" dirty="0" err="1"/>
              <a:t>project</a:t>
            </a:r>
            <a:r>
              <a:rPr lang="fr-CA" dirty="0"/>
              <a:t> source »</a:t>
            </a:r>
          </a:p>
          <a:p>
            <a:r>
              <a:rPr lang="fr-CA" dirty="0"/>
              <a:t>Cela va sauvegarder le fichier dans votre dossier téléchargement</a:t>
            </a:r>
          </a:p>
          <a:p>
            <a:r>
              <a:rPr lang="fr-CA" dirty="0"/>
              <a:t>Tu pourras le mettre sur une clé USB</a:t>
            </a:r>
          </a:p>
          <a:p>
            <a:r>
              <a:rPr lang="fr-CA" dirty="0"/>
              <a:t>Pour ouvrir le projet, il faudra utiliser les étapes du début de la présentation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5ACD48F-7CC1-3F58-3BD3-CF64C992C2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9" y="2545519"/>
            <a:ext cx="6097569" cy="2788479"/>
          </a:xfrm>
        </p:spPr>
      </p:pic>
    </p:spTree>
    <p:extLst>
      <p:ext uri="{BB962C8B-B14F-4D97-AF65-F5344CB8AC3E}">
        <p14:creationId xmlns:p14="http://schemas.microsoft.com/office/powerpoint/2010/main" val="2095325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1EFCCA-A653-73FE-F0FE-57B13A726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Barre d’énergie si on a le temps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98A959-821E-8EE3-E224-FF5D1E5E1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Si moins de 20 minutes</a:t>
            </a:r>
          </a:p>
          <a:p>
            <a:r>
              <a:rPr lang="fr-CA" dirty="0"/>
              <a:t>Ajouter les barres d’énergie de la fuite et de la chasse</a:t>
            </a:r>
          </a:p>
          <a:p>
            <a:r>
              <a:rPr lang="fr-CA" dirty="0"/>
              <a:t>Dans le code, il y a une logique pour l’énergie</a:t>
            </a:r>
          </a:p>
          <a:p>
            <a:r>
              <a:rPr lang="fr-CA" dirty="0"/>
              <a:t>Ça serait le fun de voir ces barres d’énergie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213508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F94A6-0BDB-81FE-16D5-AADB6862F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F08CDF-B381-BC6F-ACA1-7A0751AEA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Barre d’énergie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0EAEF4-8582-6C81-9FC3-52AA65F2FF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644816" cy="3702881"/>
          </a:xfrm>
        </p:spPr>
        <p:txBody>
          <a:bodyPr>
            <a:normAutofit/>
          </a:bodyPr>
          <a:lstStyle/>
          <a:p>
            <a:r>
              <a:rPr lang="fr-CA" dirty="0"/>
              <a:t>Ouvre la scène « </a:t>
            </a:r>
            <a:r>
              <a:rPr lang="fr-CA" dirty="0" err="1"/>
              <a:t>cellule.tscn</a:t>
            </a:r>
            <a:r>
              <a:rPr lang="fr-CA" dirty="0"/>
              <a:t> » dans le dossier « </a:t>
            </a:r>
            <a:r>
              <a:rPr lang="fr-CA" dirty="0" err="1"/>
              <a:t>scenes</a:t>
            </a:r>
            <a:r>
              <a:rPr lang="fr-CA" dirty="0"/>
              <a:t> »</a:t>
            </a:r>
          </a:p>
          <a:p>
            <a:r>
              <a:rPr lang="fr-CA" dirty="0"/>
              <a:t>J’ai fait une scène « </a:t>
            </a:r>
            <a:r>
              <a:rPr lang="fr-CA" dirty="0" err="1"/>
              <a:t>barre_progression.tscn</a:t>
            </a:r>
            <a:r>
              <a:rPr lang="fr-CA" dirty="0"/>
              <a:t> » qu’on peut ajouter à la cellule</a:t>
            </a:r>
          </a:p>
          <a:p>
            <a:r>
              <a:rPr lang="fr-CA" dirty="0"/>
              <a:t>Glisse une barre au-dessus de la cellule</a:t>
            </a:r>
          </a:p>
          <a:p>
            <a:pPr lvl="1"/>
            <a:r>
              <a:rPr lang="fr-CA" dirty="0"/>
              <a:t>Renomme-la exactement « </a:t>
            </a:r>
            <a:r>
              <a:rPr lang="fr-CA" dirty="0" err="1"/>
              <a:t>EnergieFuite</a:t>
            </a:r>
            <a:r>
              <a:rPr lang="fr-CA" dirty="0"/>
              <a:t> »</a:t>
            </a:r>
          </a:p>
          <a:p>
            <a:r>
              <a:rPr lang="fr-CA" dirty="0"/>
              <a:t>Glisse une seconde barre</a:t>
            </a:r>
          </a:p>
          <a:p>
            <a:pPr lvl="1"/>
            <a:r>
              <a:rPr lang="fr-CA" dirty="0"/>
              <a:t>Renomme-la exactement « </a:t>
            </a:r>
            <a:r>
              <a:rPr lang="fr-CA" dirty="0" err="1"/>
              <a:t>EnergieChasse</a:t>
            </a:r>
            <a:r>
              <a:rPr lang="fr-CA" dirty="0"/>
              <a:t> »</a:t>
            </a:r>
          </a:p>
        </p:txBody>
      </p:sp>
      <p:pic>
        <p:nvPicPr>
          <p:cNvPr id="7" name="Godot_v4.5.1-stable_win64_qWOYtSRkwm-1">
            <a:hlinkClick r:id="" action="ppaction://media"/>
            <a:extLst>
              <a:ext uri="{FF2B5EF4-FFF2-40B4-BE49-F238E27FC236}">
                <a16:creationId xmlns:a16="http://schemas.microsoft.com/office/drawing/2014/main" id="{AED9EA0D-44EC-25D6-F7E8-9A63C91DEAEE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8611" y="1603022"/>
            <a:ext cx="5633390" cy="5254978"/>
          </a:xfrm>
        </p:spPr>
      </p:pic>
    </p:spTree>
    <p:extLst>
      <p:ext uri="{BB962C8B-B14F-4D97-AF65-F5344CB8AC3E}">
        <p14:creationId xmlns:p14="http://schemas.microsoft.com/office/powerpoint/2010/main" val="372653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0854AD-DC7D-57D8-FDB3-DEAF0B9D5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Barre d’énergie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2E8F5A-A2AA-D4CB-C8CA-835DA5F6FD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A" dirty="0"/>
              <a:t>Tu peux modifier la couleur de celles-ci en allant dans l’inspecteur à droite</a:t>
            </a:r>
          </a:p>
          <a:p>
            <a:r>
              <a:rPr lang="fr-CA" dirty="0"/>
              <a:t>Maintenant teste le jeu</a:t>
            </a:r>
          </a:p>
          <a:p>
            <a:r>
              <a:rPr lang="fr-CA" dirty="0"/>
              <a:t>Le tout devrait être complété!</a:t>
            </a:r>
          </a:p>
          <a:p>
            <a:pPr marL="0" indent="0">
              <a:buNone/>
            </a:pPr>
            <a:endParaRPr lang="fr-CA" dirty="0"/>
          </a:p>
        </p:txBody>
      </p:sp>
      <p:pic>
        <p:nvPicPr>
          <p:cNvPr id="6" name="Espace réservé du contenu 5" descr="Une image contenant cercle, diagramm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298EE994-ACBA-30D9-6C3D-6F2AFD833E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9" y="2087563"/>
            <a:ext cx="3964685" cy="3703637"/>
          </a:xfrm>
        </p:spPr>
      </p:pic>
    </p:spTree>
    <p:extLst>
      <p:ext uri="{BB962C8B-B14F-4D97-AF65-F5344CB8AC3E}">
        <p14:creationId xmlns:p14="http://schemas.microsoft.com/office/powerpoint/2010/main" val="3084532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E48B83-5CD0-4AFC-ADA8-F4F04A0A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Après??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94237FF-747F-CACC-E92E-6B55DA6070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A" dirty="0"/>
              <a:t>Explore le code!</a:t>
            </a:r>
          </a:p>
          <a:p>
            <a:r>
              <a:rPr lang="fr-CA" dirty="0"/>
              <a:t>Fait des modifications</a:t>
            </a:r>
          </a:p>
          <a:p>
            <a:r>
              <a:rPr lang="fr-CA" dirty="0"/>
              <a:t>N’aies pas peur de briser quelque chose, au pire du pourra recommencer avec le fichier de base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B5599B0-CA2D-BC44-A5C2-461AA66445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651476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E83FCD-72EC-9DC5-62C8-3E6AA9D8F9C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76400" y="817563"/>
            <a:ext cx="10515600" cy="4351337"/>
          </a:xfrm>
        </p:spPr>
        <p:txBody>
          <a:bodyPr/>
          <a:lstStyle/>
          <a:p>
            <a:r>
              <a:rPr lang="fr-CA" noProof="0" dirty="0"/>
              <a:t>J’espère que vous avez apprécié la présentation!</a:t>
            </a:r>
          </a:p>
          <a:p>
            <a:pPr marL="0" indent="0">
              <a:buNone/>
            </a:pPr>
            <a:endParaRPr lang="fr-CA" noProof="0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4D7D09E2-EBAF-7647-F8EB-C48A1B16B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75" y="2105025"/>
            <a:ext cx="47434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017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57341B-7EF4-96E7-B1C2-828387121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Référence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CC2759-F286-5B9A-1FCD-80BB34AF1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noProof="0" dirty="0">
                <a:hlinkClick r:id="rId3"/>
              </a:rPr>
              <a:t>How to </a:t>
            </a:r>
            <a:r>
              <a:rPr lang="fr-CA" noProof="0" dirty="0" err="1">
                <a:hlinkClick r:id="rId3"/>
              </a:rPr>
              <a:t>make</a:t>
            </a:r>
            <a:r>
              <a:rPr lang="fr-CA" noProof="0" dirty="0">
                <a:hlinkClick r:id="rId3"/>
              </a:rPr>
              <a:t> a </a:t>
            </a:r>
            <a:r>
              <a:rPr lang="fr-CA" noProof="0" dirty="0" err="1">
                <a:hlinkClick r:id="rId3"/>
              </a:rPr>
              <a:t>Video</a:t>
            </a:r>
            <a:r>
              <a:rPr lang="fr-CA" noProof="0" dirty="0">
                <a:hlinkClick r:id="rId3"/>
              </a:rPr>
              <a:t> Game – Godot </a:t>
            </a:r>
            <a:r>
              <a:rPr lang="fr-CA" noProof="0" dirty="0" err="1">
                <a:hlinkClick r:id="rId3"/>
              </a:rPr>
              <a:t>Beginner</a:t>
            </a:r>
            <a:r>
              <a:rPr lang="fr-CA" noProof="0" dirty="0">
                <a:hlinkClick r:id="rId3"/>
              </a:rPr>
              <a:t> tutorial</a:t>
            </a:r>
            <a:endParaRPr lang="fr-CA" noProof="0" dirty="0">
              <a:hlinkClick r:id="rId4"/>
            </a:endParaRPr>
          </a:p>
          <a:p>
            <a:r>
              <a:rPr lang="fr-CA" noProof="0" dirty="0" err="1">
                <a:hlinkClick r:id="rId4"/>
              </a:rPr>
              <a:t>Kid’s</a:t>
            </a:r>
            <a:r>
              <a:rPr lang="fr-CA" noProof="0" dirty="0">
                <a:hlinkClick r:id="rId4"/>
              </a:rPr>
              <a:t> can code</a:t>
            </a:r>
            <a:endParaRPr lang="fr-CA" noProof="0" dirty="0"/>
          </a:p>
          <a:p>
            <a:r>
              <a:rPr lang="fr-CA" noProof="0" dirty="0">
                <a:hlinkClick r:id="rId5"/>
              </a:rPr>
              <a:t>YouTube.com/@NicolasBourre</a:t>
            </a:r>
            <a:endParaRPr lang="fr-CA" noProof="0" dirty="0"/>
          </a:p>
          <a:p>
            <a:r>
              <a:rPr lang="fr-CA" noProof="0" dirty="0">
                <a:hlinkClick r:id="rId6"/>
              </a:rPr>
              <a:t>Godot</a:t>
            </a:r>
            <a:endParaRPr lang="fr-CA" noProof="0" dirty="0"/>
          </a:p>
        </p:txBody>
      </p:sp>
      <p:pic>
        <p:nvPicPr>
          <p:cNvPr id="4" name="Média en ligne 3" title="How to make a Video Game - Godot Beginner Tutorial">
            <a:hlinkClick r:id="" action="ppaction://media"/>
            <a:extLst>
              <a:ext uri="{FF2B5EF4-FFF2-40B4-BE49-F238E27FC236}">
                <a16:creationId xmlns:a16="http://schemas.microsoft.com/office/drawing/2014/main" id="{6789CC47-CD0C-E7BD-00A7-B4D2C58708C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5599449" y="3022900"/>
            <a:ext cx="6416842" cy="362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6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A96909-4FAD-6CB3-6AB2-AFB394260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fr-CA" noProof="0" dirty="0"/>
              <a:t>Faire un jeu vidéo</a:t>
            </a:r>
          </a:p>
        </p:txBody>
      </p:sp>
      <p:pic>
        <p:nvPicPr>
          <p:cNvPr id="11" name="Picture 4" descr="Une pile de dés sur un jeu de société">
            <a:extLst>
              <a:ext uri="{FF2B5EF4-FFF2-40B4-BE49-F238E27FC236}">
                <a16:creationId xmlns:a16="http://schemas.microsoft.com/office/drawing/2014/main" id="{B5700606-5570-5904-CA3F-6214859352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345" r="22055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580A50-5A79-EBCC-10F4-142A50962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471" y="2096064"/>
            <a:ext cx="6340085" cy="3695136"/>
          </a:xfrm>
        </p:spPr>
        <p:txBody>
          <a:bodyPr>
            <a:normAutofit/>
          </a:bodyPr>
          <a:lstStyle/>
          <a:p>
            <a:r>
              <a:rPr lang="fr-CA" noProof="0" dirty="0"/>
              <a:t>Qu’est-ce qu’il faut?</a:t>
            </a:r>
          </a:p>
          <a:p>
            <a:pPr lvl="1"/>
            <a:r>
              <a:rPr lang="fr-CA" noProof="0" dirty="0"/>
              <a:t>Vouloir apprendre</a:t>
            </a:r>
          </a:p>
          <a:p>
            <a:pPr lvl="1"/>
            <a:r>
              <a:rPr lang="fr-CA" noProof="0" dirty="0"/>
              <a:t>Être autodidacte</a:t>
            </a:r>
          </a:p>
          <a:p>
            <a:pPr lvl="1"/>
            <a:r>
              <a:rPr lang="fr-CA" noProof="0" dirty="0"/>
              <a:t>Modérer ses attentes</a:t>
            </a:r>
          </a:p>
        </p:txBody>
      </p:sp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ssette Samuel-1">
            <a:hlinkClick r:id="" action="ppaction://media"/>
            <a:extLst>
              <a:ext uri="{FF2B5EF4-FFF2-40B4-BE49-F238E27FC236}">
                <a16:creationId xmlns:a16="http://schemas.microsoft.com/office/drawing/2014/main" id="{DCA58FC7-AC86-431A-B64E-345E66A355E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397"/>
                  <p14:fade in="1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854175" y="4273241"/>
            <a:ext cx="3892776" cy="2189687"/>
          </a:xfrm>
          <a:prstGeom prst="rect">
            <a:avLst/>
          </a:prstGeom>
        </p:spPr>
      </p:pic>
      <p:pic>
        <p:nvPicPr>
          <p:cNvPr id="4" name="Godot_v4.3-stable_mono_win64_RSR6IEFRJ7_1">
            <a:hlinkClick r:id="" action="ppaction://media"/>
            <a:extLst>
              <a:ext uri="{FF2B5EF4-FFF2-40B4-BE49-F238E27FC236}">
                <a16:creationId xmlns:a16="http://schemas.microsoft.com/office/drawing/2014/main" id="{81AEB09E-02B9-645D-4FB3-B454F7EFF61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62637" y="1666328"/>
            <a:ext cx="3518184" cy="233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8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F874CB-92F8-0BAB-3DBB-D9A8574B3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Atelier : Objectif</a:t>
            </a:r>
          </a:p>
        </p:txBody>
      </p:sp>
      <p:pic>
        <p:nvPicPr>
          <p:cNvPr id="5" name="Godot_v4.5.1-stable_win64_7agGuhGa8A-1">
            <a:hlinkClick r:id="" action="ppaction://media"/>
            <a:extLst>
              <a:ext uri="{FF2B5EF4-FFF2-40B4-BE49-F238E27FC236}">
                <a16:creationId xmlns:a16="http://schemas.microsoft.com/office/drawing/2014/main" id="{16F671D0-8304-85D0-290D-15DD071C79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5113" y="2095500"/>
            <a:ext cx="6570662" cy="3695700"/>
          </a:xfrm>
        </p:spPr>
      </p:pic>
    </p:spTree>
    <p:extLst>
      <p:ext uri="{BB962C8B-B14F-4D97-AF65-F5344CB8AC3E}">
        <p14:creationId xmlns:p14="http://schemas.microsoft.com/office/powerpoint/2010/main" val="196661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9BC7ED-1F71-4EC6-F213-2CBA6D66E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Atelier : </a:t>
            </a:r>
            <a:r>
              <a:rPr lang="fr-CA" dirty="0"/>
              <a:t>Ajouter l’IA à </a:t>
            </a:r>
            <a:r>
              <a:rPr lang="fr-CA" noProof="0" dirty="0"/>
              <a:t>jeu vidéo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E6E221-B7FD-A467-F9F7-F63F412F5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noProof="0" dirty="0"/>
              <a:t>On va modifier un projet de base de type « top-down »</a:t>
            </a:r>
          </a:p>
          <a:p>
            <a:r>
              <a:rPr lang="fr-CA" noProof="0" dirty="0"/>
              <a:t>Étant donné le temps limité, certains éléments vont être fournis et préparés d’avance</a:t>
            </a:r>
          </a:p>
          <a:p>
            <a:r>
              <a:rPr lang="fr-CA" noProof="0" dirty="0"/>
              <a:t>Nous allons utiliser un logiciel pour faire des jeux vidéo qui s’appelle </a:t>
            </a:r>
            <a:r>
              <a:rPr lang="fr-CA" b="1" noProof="0" dirty="0"/>
              <a:t>Godot</a:t>
            </a:r>
          </a:p>
          <a:p>
            <a:pPr lvl="1"/>
            <a:r>
              <a:rPr lang="fr-CA" noProof="0" dirty="0"/>
              <a:t>Pour ceux qui se le demande, nous n’allons pas utiliser </a:t>
            </a:r>
            <a:r>
              <a:rPr lang="fr-CA" i="1" noProof="0" dirty="0" err="1"/>
              <a:t>Unity</a:t>
            </a:r>
            <a:r>
              <a:rPr lang="fr-CA" noProof="0" dirty="0"/>
              <a:t> ni </a:t>
            </a:r>
            <a:r>
              <a:rPr lang="fr-CA" i="1" noProof="0" dirty="0" err="1"/>
              <a:t>UnReal</a:t>
            </a:r>
            <a:r>
              <a:rPr lang="fr-CA" i="1" noProof="0" dirty="0"/>
              <a:t> Engine</a:t>
            </a:r>
            <a:r>
              <a:rPr lang="fr-CA" noProof="0" dirty="0"/>
              <a:t>, car ce sont des bouffeurs de ressources et je ne suis pas certain que votre technicien aurait aimé faire l’installation pour une seule atelier</a:t>
            </a:r>
          </a:p>
          <a:p>
            <a:r>
              <a:rPr lang="fr-CA" noProof="0" dirty="0"/>
              <a:t>Godot est encore au stade de développement et il est principalement en anglais</a:t>
            </a:r>
          </a:p>
          <a:p>
            <a:pPr lvl="1"/>
            <a:r>
              <a:rPr lang="fr-CA" noProof="0" dirty="0"/>
              <a:t>En passant, être capable de lire l’anglais de base est super important dans le monde informatique et les sciences</a:t>
            </a:r>
          </a:p>
        </p:txBody>
      </p:sp>
    </p:spTree>
    <p:extLst>
      <p:ext uri="{BB962C8B-B14F-4D97-AF65-F5344CB8AC3E}">
        <p14:creationId xmlns:p14="http://schemas.microsoft.com/office/powerpoint/2010/main" val="104210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36969B-12DB-2640-37EA-055BAE7F5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noProof="0" dirty="0"/>
              <a:t>Étape 1 – Télécharger les ressources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D1C76C-0447-4533-3B3F-086A7A68B8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CA" noProof="0" dirty="0">
                <a:highlight>
                  <a:srgbClr val="FF0000"/>
                </a:highlight>
                <a:sym typeface="Wingdings" panose="05000000000000000000" pitchFamily="2" charset="2"/>
              </a:rPr>
              <a:t>Allez à l’adresse suivante</a:t>
            </a:r>
            <a:r>
              <a:rPr lang="fr-CA" noProof="0" dirty="0">
                <a:sym typeface="Wingdings" panose="05000000000000000000" pitchFamily="2" charset="2"/>
              </a:rPr>
              <a:t> :</a:t>
            </a:r>
            <a:r>
              <a:rPr lang="fr-CA" dirty="0">
                <a:sym typeface="Wingdings" panose="05000000000000000000" pitchFamily="2" charset="2"/>
              </a:rPr>
              <a:t> </a:t>
            </a:r>
            <a:r>
              <a:rPr lang="fr-CA" dirty="0">
                <a:sym typeface="Wingdings" panose="05000000000000000000" pitchFamily="2" charset="2"/>
                <a:hlinkClick r:id="rId2"/>
              </a:rPr>
              <a:t>tinyurl.com/ateliers-jeux</a:t>
            </a:r>
            <a:r>
              <a:rPr lang="fr-CA" dirty="0">
                <a:sym typeface="Wingdings" panose="05000000000000000000" pitchFamily="2" charset="2"/>
              </a:rPr>
              <a:t> </a:t>
            </a:r>
            <a:endParaRPr lang="fr-CA" b="1" noProof="0" dirty="0">
              <a:sym typeface="Wingdings" panose="05000000000000000000" pitchFamily="2" charset="2"/>
            </a:endParaRPr>
          </a:p>
          <a:p>
            <a:r>
              <a:rPr lang="fr-CA" noProof="0" dirty="0">
                <a:sym typeface="Wingdings" panose="05000000000000000000" pitchFamily="2" charset="2"/>
              </a:rPr>
              <a:t>Dans la page, il y a un petit tableau</a:t>
            </a:r>
          </a:p>
          <a:p>
            <a:pPr lvl="1"/>
            <a:r>
              <a:rPr lang="fr-CA" dirty="0">
                <a:sym typeface="Wingdings" panose="05000000000000000000" pitchFamily="2" charset="2"/>
              </a:rPr>
              <a:t>Cliquez sur le lien « clonario.zip »</a:t>
            </a:r>
            <a:endParaRPr lang="fr-CA" noProof="0" dirty="0">
              <a:sym typeface="Wingdings" panose="05000000000000000000" pitchFamily="2" charset="2"/>
            </a:endParaRPr>
          </a:p>
          <a:p>
            <a:r>
              <a:rPr lang="fr-CA" noProof="0" dirty="0">
                <a:sym typeface="Wingdings" panose="05000000000000000000" pitchFamily="2" charset="2"/>
              </a:rPr>
              <a:t>Un fichier sera téléchargé et il se retrouvera dans le dossier « Téléchargements »</a:t>
            </a:r>
          </a:p>
          <a:p>
            <a:pPr lvl="1"/>
            <a:r>
              <a:rPr lang="fr-CA" noProof="0" dirty="0">
                <a:sym typeface="Wingdings" panose="05000000000000000000" pitchFamily="2" charset="2"/>
              </a:rPr>
              <a:t>Le fichier se nomme « </a:t>
            </a:r>
            <a:r>
              <a:rPr lang="fr-CA" noProof="0" dirty="0" err="1">
                <a:sym typeface="Wingdings" panose="05000000000000000000" pitchFamily="2" charset="2"/>
              </a:rPr>
              <a:t>clonario</a:t>
            </a:r>
            <a:r>
              <a:rPr lang="fr-CA" noProof="0" dirty="0">
                <a:sym typeface="Wingdings" panose="05000000000000000000" pitchFamily="2" charset="2"/>
              </a:rPr>
              <a:t> »</a:t>
            </a:r>
          </a:p>
        </p:txBody>
      </p:sp>
      <p:pic>
        <p:nvPicPr>
          <p:cNvPr id="6" name="Espace réservé du contenu 5" descr="Une image contenant texte, capture d’écran, logiciel, nombre&#10;&#10;Le contenu généré par l’IA peut être incorrect.">
            <a:extLst>
              <a:ext uri="{FF2B5EF4-FFF2-40B4-BE49-F238E27FC236}">
                <a16:creationId xmlns:a16="http://schemas.microsoft.com/office/drawing/2014/main" id="{D4C597E8-1F85-31FD-89A3-3487002E0B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3" y="2212496"/>
            <a:ext cx="5910823" cy="3472319"/>
          </a:xfrm>
        </p:spPr>
      </p:pic>
    </p:spTree>
    <p:extLst>
      <p:ext uri="{BB962C8B-B14F-4D97-AF65-F5344CB8AC3E}">
        <p14:creationId xmlns:p14="http://schemas.microsoft.com/office/powerpoint/2010/main" val="8444395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A93EB6B360004199B21E55A4D4039A" ma:contentTypeVersion="4" ma:contentTypeDescription="Create a new document." ma:contentTypeScope="" ma:versionID="8b2d058ccf9e19c5f8c9ef76b4a5b40d">
  <xsd:schema xmlns:xsd="http://www.w3.org/2001/XMLSchema" xmlns:xs="http://www.w3.org/2001/XMLSchema" xmlns:p="http://schemas.microsoft.com/office/2006/metadata/properties" xmlns:ns2="20ff5c50-9fa0-489d-abf9-8250e6175af1" targetNamespace="http://schemas.microsoft.com/office/2006/metadata/properties" ma:root="true" ma:fieldsID="9d69fc6786799f59f65921e1efbd3ccd" ns2:_="">
    <xsd:import namespace="20ff5c50-9fa0-489d-abf9-8250e6175a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ff5c50-9fa0-489d-abf9-8250e6175a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813FCF-FA7F-4DC1-928D-9AB43E4F0C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95C1B8-4A74-42F8-B36A-69E6DCF4E12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D04DA64-26FC-494F-B25B-C79103197C1C}"/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TM04033921[[fn=Damas]]</Template>
  <TotalTime>1696</TotalTime>
  <Words>2820</Words>
  <Application>Microsoft Office PowerPoint</Application>
  <PresentationFormat>Grand écran</PresentationFormat>
  <Paragraphs>327</Paragraphs>
  <Slides>56</Slides>
  <Notes>7</Notes>
  <HiddenSlides>0</HiddenSlides>
  <MMClips>19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56</vt:i4>
      </vt:variant>
    </vt:vector>
  </HeadingPairs>
  <TitlesOfParts>
    <vt:vector size="63" baseType="lpstr">
      <vt:lpstr>Aptos</vt:lpstr>
      <vt:lpstr>Arial</vt:lpstr>
      <vt:lpstr>Bookman Old Style</vt:lpstr>
      <vt:lpstr>Calibri</vt:lpstr>
      <vt:lpstr>Rockwell</vt:lpstr>
      <vt:lpstr>Wingdings</vt:lpstr>
      <vt:lpstr>Damask</vt:lpstr>
      <vt:lpstr>Atelier orientant : Jeux vidéo</vt:lpstr>
      <vt:lpstr>Plan de présentation</vt:lpstr>
      <vt:lpstr>Qu’est-ce qu’un programmeur-analyste?</vt:lpstr>
      <vt:lpstr>Les tâches générales</vt:lpstr>
      <vt:lpstr>Les tâches générales de l’informaticien?</vt:lpstr>
      <vt:lpstr>Faire un jeu vidéo</vt:lpstr>
      <vt:lpstr>Atelier : Objectif</vt:lpstr>
      <vt:lpstr>Atelier : Ajouter l’IA à jeu vidéo</vt:lpstr>
      <vt:lpstr>Étape 1 – Télécharger les ressources</vt:lpstr>
      <vt:lpstr>Étape 2 – Ouvrir Godot</vt:lpstr>
      <vt:lpstr>Étape 3 – ouvrir le projet</vt:lpstr>
      <vt:lpstr>Étape 3 – ouvrir le projet</vt:lpstr>
      <vt:lpstr>Étape 4 – L’environnement</vt:lpstr>
      <vt:lpstr>Étape 4 – L’environnement</vt:lpstr>
      <vt:lpstr>Étape 4 – L’environnement</vt:lpstr>
      <vt:lpstr>Étape 5 – Exploration – La zone de travail</vt:lpstr>
      <vt:lpstr>Étape 5 – Exploration</vt:lpstr>
      <vt:lpstr>Étape 5 – Exploration – Le volet Scène</vt:lpstr>
      <vt:lpstr>Étape 5 – Exploration – Le volet Scène</vt:lpstr>
      <vt:lpstr>Étape 5 – Exploration – Système de fichiers</vt:lpstr>
      <vt:lpstr>Étape 5 – Exploration – Système de fichiers</vt:lpstr>
      <vt:lpstr>Étape 6 – La cellule</vt:lpstr>
      <vt:lpstr>Étape 6 – La cellule</vt:lpstr>
      <vt:lpstr>Étape 6 – la cellule</vt:lpstr>
      <vt:lpstr>Étape 6 – La cellule – La scène</vt:lpstr>
      <vt:lpstr>Étape 6 – Le joueur – Les nœuds </vt:lpstr>
      <vt:lpstr>Étape 7 – Mettre la cellule dans le monde</vt:lpstr>
      <vt:lpstr>Étape 7 – Testez</vt:lpstr>
      <vt:lpstr>Étape 8 – Ajouter les contrôles du joueur</vt:lpstr>
      <vt:lpstr>Étape 8 – Ajouter les contrôles du joueur</vt:lpstr>
      <vt:lpstr>Démonstration vidéo</vt:lpstr>
      <vt:lpstr>Démonstration vidéo</vt:lpstr>
      <vt:lpstr>Étape 8 – Programmer le joueur</vt:lpstr>
      <vt:lpstr>Étape 9 – Ajouter de la bouffe</vt:lpstr>
      <vt:lpstr>Étape 9 – Ajouter de la bouffe</vt:lpstr>
      <vt:lpstr>Étape 9 – Ajouter de la bouffe</vt:lpstr>
      <vt:lpstr>Étape 10 – Cellule ennemi</vt:lpstr>
      <vt:lpstr>Étape 10 – Cellule ennemi</vt:lpstr>
      <vt:lpstr>Étape 10 – Plusieurs Cellules</vt:lpstr>
      <vt:lpstr>Étape 10 – Plusieurs Cellules</vt:lpstr>
      <vt:lpstr>Étape 10 – Plusieurs Cellules</vt:lpstr>
      <vt:lpstr>Étape 11 – l’intelligence artificielle</vt:lpstr>
      <vt:lpstr>Étape 11 – l’intelligence artificielle</vt:lpstr>
      <vt:lpstr>Étape 11 – l’intelligence artificielle</vt:lpstr>
      <vt:lpstr>Étape 11 – l’intelligence artificielle</vt:lpstr>
      <vt:lpstr>Étape 11 – l’IA - Instructions</vt:lpstr>
      <vt:lpstr>Étape 11 – l’IA – Le code</vt:lpstr>
      <vt:lpstr>Étape 11 – l’IA – Le code</vt:lpstr>
      <vt:lpstr>État fonctionnel</vt:lpstr>
      <vt:lpstr>Sauvegarder pour plus tard</vt:lpstr>
      <vt:lpstr>Barre d’énergie si on a le temps</vt:lpstr>
      <vt:lpstr>Barre d’énergie</vt:lpstr>
      <vt:lpstr>Barre d’énergie</vt:lpstr>
      <vt:lpstr>Après??</vt:lpstr>
      <vt:lpstr>Présentation PowerPoint</vt:lpstr>
      <vt:lpstr>Référence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Atelier orientant : Jeux vidéo</dc:title>
  <dc:creator>Nicolas Bourré</dc:creator>
  <cp:lastModifiedBy>Nicolas Bourré</cp:lastModifiedBy>
  <cp:revision>3</cp:revision>
  <dcterms:created xsi:type="dcterms:W3CDTF">2022-09-15T20:05:04Z</dcterms:created>
  <dcterms:modified xsi:type="dcterms:W3CDTF">2025-12-16T16:32:59Z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0x01010027A93EB6B360004199B21E55A4D4039A</vt:lpwstr>
  </property>
</Properties>
</file>